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54" d="100"/>
          <a:sy n="54" d="100"/>
        </p:scale>
        <p:origin x="328"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C6DCA-1189-47FE-ACE2-8C195640AD2D}" type="datetimeFigureOut">
              <a:rPr lang="pt-BR" smtClean="0"/>
              <a:t>22/03/2022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1DD6D-4187-4F27-86CF-428397DE631B}" type="slidenum">
              <a:rPr lang="pt-BR" smtClean="0"/>
              <a:t>‹nº›</a:t>
            </a:fld>
            <a:endParaRPr lang="pt-BR"/>
          </a:p>
        </p:txBody>
      </p:sp>
    </p:spTree>
    <p:extLst>
      <p:ext uri="{BB962C8B-B14F-4D97-AF65-F5344CB8AC3E}">
        <p14:creationId xmlns:p14="http://schemas.microsoft.com/office/powerpoint/2010/main" val="333054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Date Slicer</a:t>
            </a:r>
            <a:endParaRPr dirty="0"/>
          </a:p>
          <a:p>
            <a:r>
              <a:rPr b="0" dirty="0"/>
              <a:t>No alt text provided</a:t>
            </a:r>
            <a:endParaRPr dirty="0"/>
          </a:p>
          <a:p>
            <a:endParaRPr dirty="0"/>
          </a:p>
          <a:p>
            <a:r>
              <a:rPr b="1" dirty="0"/>
              <a:t>Slicer 1</a:t>
            </a:r>
            <a:endParaRPr dirty="0"/>
          </a:p>
          <a:p>
            <a:r>
              <a:rPr b="0" dirty="0"/>
              <a:t>No alt text provided</a:t>
            </a:r>
            <a:endParaRPr dirty="0"/>
          </a:p>
          <a:p>
            <a:endParaRPr dirty="0"/>
          </a:p>
          <a:p>
            <a:r>
              <a:rPr b="1" dirty="0"/>
              <a:t>Slicer 2</a:t>
            </a:r>
            <a:endParaRPr dirty="0"/>
          </a:p>
          <a:p>
            <a:r>
              <a:rPr b="0" dirty="0"/>
              <a:t>No alt text provided</a:t>
            </a:r>
            <a:endParaRPr dirty="0"/>
          </a:p>
          <a:p>
            <a:endParaRPr dirty="0"/>
          </a:p>
          <a:p>
            <a:r>
              <a:rPr b="1" dirty="0"/>
              <a:t>Slicer 3</a:t>
            </a:r>
            <a:endParaRPr dirty="0"/>
          </a:p>
          <a:p>
            <a:r>
              <a:rPr b="0" dirty="0"/>
              <a:t>No alt text provided</a:t>
            </a:r>
            <a:endParaRPr dirty="0"/>
          </a:p>
          <a:p>
            <a:endParaRPr dirty="0"/>
          </a:p>
          <a:p>
            <a:r>
              <a:rPr b="1" dirty="0"/>
              <a:t>Slicer 4</a:t>
            </a:r>
            <a:endParaRPr dirty="0"/>
          </a:p>
          <a:p>
            <a:r>
              <a:rPr b="0" dirty="0"/>
              <a:t>No alt text provided</a:t>
            </a:r>
            <a:endParaRPr dirty="0"/>
          </a:p>
          <a:p>
            <a:endParaRPr dirty="0"/>
          </a:p>
          <a:p>
            <a:r>
              <a:rPr b="1" dirty="0"/>
              <a:t>Linha do tempo</a:t>
            </a:r>
            <a:endParaRPr dirty="0"/>
          </a:p>
          <a:p>
            <a:r>
              <a:rPr b="0" dirty="0"/>
              <a:t>No alt text provided</a:t>
            </a:r>
            <a:endParaRPr dirty="0"/>
          </a:p>
          <a:p>
            <a:endParaRPr dirty="0"/>
          </a:p>
          <a:p>
            <a:r>
              <a:rPr b="1" dirty="0"/>
              <a:t>Receita total</a:t>
            </a:r>
            <a:endParaRPr dirty="0"/>
          </a:p>
          <a:p>
            <a:r>
              <a:rPr b="0" dirty="0"/>
              <a:t>No alt text provided</a:t>
            </a:r>
            <a:endParaRPr dirty="0"/>
          </a:p>
          <a:p>
            <a:endParaRPr dirty="0"/>
          </a:p>
          <a:p>
            <a:r>
              <a:rPr b="1" dirty="0"/>
              <a:t>Card 1</a:t>
            </a:r>
            <a:endParaRPr dirty="0"/>
          </a:p>
          <a:p>
            <a:r>
              <a:rPr b="0" dirty="0"/>
              <a:t>No alt text provided</a:t>
            </a:r>
            <a:endParaRPr dirty="0"/>
          </a:p>
          <a:p>
            <a:endParaRPr dirty="0"/>
          </a:p>
          <a:p>
            <a:r>
              <a:rPr b="1" dirty="0"/>
              <a:t>Card 2</a:t>
            </a:r>
            <a:endParaRPr dirty="0"/>
          </a:p>
          <a:p>
            <a:r>
              <a:rPr b="0" dirty="0"/>
              <a:t>No alt text provided</a:t>
            </a:r>
            <a:endParaRPr dirty="0"/>
          </a:p>
          <a:p>
            <a:endParaRPr dirty="0"/>
          </a:p>
          <a:p>
            <a:r>
              <a:rPr b="1" dirty="0"/>
              <a:t>Card 3</a:t>
            </a:r>
            <a:endParaRPr dirty="0"/>
          </a:p>
          <a:p>
            <a:r>
              <a:rPr b="0" dirty="0"/>
              <a:t>No alt text provided</a:t>
            </a:r>
            <a:endParaRPr dirty="0"/>
          </a:p>
          <a:p>
            <a:endParaRPr dirty="0"/>
          </a:p>
          <a:p>
            <a:r>
              <a:rPr b="1" dirty="0"/>
              <a:t>Table</a:t>
            </a:r>
            <a:endParaRPr dirty="0"/>
          </a:p>
          <a:p>
            <a:r>
              <a:rPr b="0" dirty="0"/>
              <a:t>No alt text provided</a:t>
            </a:r>
            <a:endParaRPr dirty="0"/>
          </a:p>
          <a:p>
            <a:endParaRPr dirty="0"/>
          </a:p>
          <a:p>
            <a:r>
              <a:rPr b="1" dirty="0"/>
              <a:t>Left Column Color</a:t>
            </a:r>
            <a:endParaRPr dirty="0"/>
          </a:p>
          <a:p>
            <a:r>
              <a:rPr b="0" dirty="0"/>
              <a:t>No alt text provided</a:t>
            </a:r>
            <a:endParaRPr dirty="0"/>
          </a:p>
          <a:p>
            <a:endParaRPr dirty="0"/>
          </a:p>
          <a:p>
            <a:r>
              <a:rPr b="1" dirty="0"/>
              <a:t>Middle Column Color</a:t>
            </a:r>
            <a:endParaRPr dirty="0"/>
          </a:p>
          <a:p>
            <a:r>
              <a:rPr b="0" dirty="0"/>
              <a:t>No alt text provided</a:t>
            </a:r>
            <a:endParaRPr dirty="0"/>
          </a:p>
          <a:p>
            <a:endParaRPr dirty="0"/>
          </a:p>
          <a:p>
            <a:r>
              <a:rPr b="1" dirty="0"/>
              <a:t>Right Colomun Color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Canal de Vendas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 1</a:t>
            </a:r>
            <a:endParaRPr dirty="0"/>
          </a:p>
          <a:p>
            <a:r>
              <a:rPr b="0" dirty="0"/>
              <a:t>No alt text provided</a:t>
            </a:r>
            <a:endParaRPr dirty="0"/>
          </a:p>
          <a:p>
            <a:endParaRPr dirty="0"/>
          </a:p>
          <a:p>
            <a:r>
              <a:rPr b="1" dirty="0"/>
              <a:t>Receita do frete</a:t>
            </a:r>
            <a:endParaRPr dirty="0"/>
          </a:p>
          <a:p>
            <a:r>
              <a:rPr b="0" dirty="0"/>
              <a:t>No alt text provided</a:t>
            </a:r>
            <a:endParaRPr dirty="0"/>
          </a:p>
          <a:p>
            <a:endParaRPr dirty="0"/>
          </a:p>
          <a:p>
            <a:r>
              <a:rPr b="1" dirty="0"/>
              <a:t>Média de receita do frete</a:t>
            </a:r>
            <a:endParaRPr dirty="0"/>
          </a:p>
          <a:p>
            <a:r>
              <a:rPr b="0" dirty="0"/>
              <a:t>No alt text provided</a:t>
            </a:r>
            <a:endParaRPr dirty="0"/>
          </a:p>
          <a:p>
            <a:endParaRPr dirty="0"/>
          </a:p>
          <a:p>
            <a:r>
              <a:rPr b="1" dirty="0"/>
              <a:t>Logo Placeholder</a:t>
            </a:r>
            <a:endParaRPr dirty="0"/>
          </a:p>
          <a:p>
            <a:r>
              <a:rPr b="0" dirty="0"/>
              <a:t>No alt text provided</a:t>
            </a:r>
            <a:endParaRPr dirty="0"/>
          </a:p>
          <a:p>
            <a:endParaRPr dirty="0"/>
          </a:p>
          <a:p>
            <a:r>
              <a:rPr b="1" dirty="0"/>
              <a:t>Slicer 2</a:t>
            </a:r>
            <a:endParaRPr dirty="0"/>
          </a:p>
          <a:p>
            <a:r>
              <a:rPr b="0" dirty="0"/>
              <a:t>No alt text provided</a:t>
            </a:r>
            <a:endParaRPr dirty="0"/>
          </a:p>
          <a:p>
            <a:endParaRPr dirty="0"/>
          </a:p>
          <a:p>
            <a:r>
              <a:rPr b="1" dirty="0"/>
              <a:t>Slicer 3</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Left Column Color</a:t>
            </a:r>
            <a:endParaRPr dirty="0"/>
          </a:p>
          <a:p>
            <a:r>
              <a:rPr b="0" dirty="0"/>
              <a:t>No alt text provided</a:t>
            </a:r>
            <a:endParaRPr dirty="0"/>
          </a:p>
          <a:p>
            <a:endParaRPr dirty="0"/>
          </a:p>
          <a:p>
            <a:r>
              <a:rPr b="1" dirty="0"/>
              <a:t>Middle Column Color</a:t>
            </a:r>
            <a:endParaRPr dirty="0"/>
          </a:p>
          <a:p>
            <a:r>
              <a:rPr b="0" dirty="0"/>
              <a:t>No alt text provided</a:t>
            </a:r>
            <a:endParaRPr dirty="0"/>
          </a:p>
          <a:p>
            <a:endParaRPr dirty="0"/>
          </a:p>
          <a:p>
            <a:r>
              <a:rPr b="1" dirty="0"/>
              <a:t>Right Colomun Color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Canal de Vendas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Receita do frete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deeb411-5a4c-4f1e-a186-55c3e6dad0dc?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deeb411-5a4c-4f1e-a186-55c3e6dad0d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deeb411-5a4c-4f1e-a186-55c3e6dad0dc/?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deeb411-5a4c-4f1e-a186-55c3e6dad0d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Insights de </a:t>
            </a:r>
            <a:r>
              <a:rPr kumimoji="0" lang="en-US" sz="4400" b="0"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vendas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22/03/2022 16:06:28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22/03/2022 16:04:15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ate Slicer ,Slicer 1 ,Slicer 2 ,Slicer 3 ,Slicer 4 ,Linha do tempo ,Receita total ,Card 1 ,Card 2 ,Card 3 ,Table ,Left Column Color ,Middle Column Color ,Right Colomun Color ,actionButton ,Canal de Venda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Vendas Aprovadas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1 ,Receita do frete ,Média de receita do frete ,Logo Placeholder ,Slicer 2 ,Slicer 3 ,columnChart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 de frete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eft Column Color ,Middle Column Color ,Right Colomun Color ,actionButton ,Canal de Vendas ,textbox ,textbox ,textbox ,columnChart ,textbox ,Receita do fret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Insights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TotalTime>
  <Words>250</Words>
  <Application>Microsoft Office PowerPoint</Application>
  <PresentationFormat>Widescreen</PresentationFormat>
  <Paragraphs>117</Paragraphs>
  <Slides>4</Slides>
  <Notes>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Insights de vendas</vt:lpstr>
      <vt:lpstr>Vendas Aprovadas</vt:lpstr>
      <vt:lpstr>Custo de frete</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Caroline Vieira</cp:lastModifiedBy>
  <cp:revision>5</cp:revision>
  <dcterms:created xsi:type="dcterms:W3CDTF">2016-09-04T11:54:55Z</dcterms:created>
  <dcterms:modified xsi:type="dcterms:W3CDTF">2022-03-22T16:59:30Z</dcterms:modified>
</cp:coreProperties>
</file>