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0" r:id="rId6"/>
    <p:sldId id="265" r:id="rId7"/>
    <p:sldId id="261" r:id="rId8"/>
    <p:sldId id="264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37"/>
    <a:srgbClr val="410000"/>
    <a:srgbClr val="770A0E"/>
    <a:srgbClr val="F80017"/>
    <a:srgbClr val="BE5500"/>
    <a:srgbClr val="24262B"/>
    <a:srgbClr val="7F807F"/>
    <a:srgbClr val="FCFDFB"/>
    <a:srgbClr val="FFEE00"/>
    <a:srgbClr val="E8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5"/>
    <p:restoredTop sz="94681"/>
  </p:normalViewPr>
  <p:slideViewPr>
    <p:cSldViewPr snapToGrid="0" snapToObjects="1">
      <p:cViewPr varScale="1">
        <p:scale>
          <a:sx n="215" d="100"/>
          <a:sy n="21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6247E-D73A-A64E-A671-15FAC888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D7084-4BAB-294B-8A60-8CFA5802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1487D5-A20A-934E-AA9C-212844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3D4C7-FFF2-FA4E-827E-79516194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B9179-97F2-E14C-9315-E0F0142F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3E0F1-2F39-E944-AE35-39B119FA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1107C1-AEB9-ED43-BFB4-007092E8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D4561-738F-C644-ABF7-8FA4E81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AAAA0-1619-5B4F-9C98-EDE2DFB1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3F0FB-E946-3544-9987-160CC73E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3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133F0D-A3F9-A144-9E1B-7D3DC522C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1549BD-0830-E341-8F4D-6A827B6D5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80355-5C91-6841-BDF7-E092A71B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3F9D3F-A2C6-F742-88AA-4E0744CD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B7CD3-2ED0-5040-B43E-DC560573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7CF0E-FE8F-5248-9E49-A12E331A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F8282-2945-8A49-AF0A-3083C706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0BD1B-45CB-DD4A-8E97-B8839E54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7062E-42B3-BB48-9305-B75A9683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A17A7-BEDB-5549-B429-AB1DA4D9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43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7E308-957C-9347-BA7D-DBB37ED6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800CB-5FEF-8E45-97B5-0B5D33F3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E4E33-D906-6C4C-B6F7-DB9CD30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97D11-F2DE-6240-BF97-1899889A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CFD0B-9EE0-E349-8A75-ED6A7A67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3EA17-D50C-7F4E-86EA-490D6723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8A520-6EE1-4A4A-9DAF-CEB4CBE19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AECABA-BDBC-D946-8F91-EB42CD02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D46A2-A57F-8A46-87E8-B50BE6E9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C1444-6B94-0C41-BED0-6AD76AC0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B4884-43B4-0E4D-BF56-E0B733EE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89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B8648-472B-014C-9186-D46069D9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EFB2C-2719-9C4B-9F0C-BCFDD1D3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FC2ED2-46FE-D64F-B81E-DC18FD3E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5874AA-D718-CD41-A545-AE6126D32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A77DEC-AAFA-DB42-9E77-6A676304C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2C82A4-03A0-3F42-9B45-3C25E06D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758E91-8FE9-2948-8571-CC7EDB02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704A1C-F22F-7F4B-9E56-EAF58371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6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49850-3041-5747-A6A2-8287E0E4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7194F4-8F2C-2243-BEF7-FC9BC035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F32C6C-4EF5-C747-9BCE-610171C4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1B766-C34B-434B-8625-CE779686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35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3193EC-35C1-2748-AE2F-8118515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0280F0-4520-CE46-92DA-83B06A8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5D53C-8D0C-614C-9701-A819751E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97984-126F-7542-98C8-50F6C03D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66B24-7523-F246-9342-367E6EF8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86314C-EB83-124C-ACE3-3C301F8D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17B3BD-5E32-B847-BA37-886CEEF4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C9A32-2EFE-6244-BEB0-3EA64DE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EB3AFB-1CC4-9A4F-94DC-360C6F63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52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79028-F02C-1443-B4B5-610B8841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8E99F5-E649-5B4B-ABAD-3F9B6A453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7F1696-3FB7-6143-BE1F-C4FDF668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140670-1C04-2C4F-B3DF-87B2F4DC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48D0AA-452A-D94A-98FB-2101936B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7F303-7082-1B4A-9C29-73773B4D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0A213C-72F7-A945-A5C1-DB4573E5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E8CC9-40D8-6244-AAEE-8C03E0A0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E4C83C-734D-A748-BD8C-826B358C2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B122-61D4-C74C-913F-44DDAC4E3D51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9B5BE-064D-9C4A-A475-5A6A85BAE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B431E-6531-6348-A816-516219018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9A62-3A4D-FF47-907E-778EEC5EDE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75143" y="994144"/>
            <a:ext cx="9441712" cy="4869712"/>
          </a:xfrm>
          <a:prstGeom prst="rect">
            <a:avLst/>
          </a:prstGeom>
          <a:solidFill>
            <a:srgbClr val="FF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4823004" y="2705724"/>
            <a:ext cx="59795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Rapport de stage 2021</a:t>
            </a:r>
          </a:p>
          <a:p>
            <a:pPr algn="ct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CarolusDev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4FFCF4-671D-924D-A37D-98FBFE61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18" y="2001643"/>
            <a:ext cx="2854712" cy="2854712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33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75143" y="994144"/>
            <a:ext cx="9441712" cy="4869712"/>
          </a:xfrm>
          <a:prstGeom prst="rect">
            <a:avLst/>
          </a:prstGeom>
          <a:solidFill>
            <a:srgbClr val="FF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4606209" y="2367170"/>
            <a:ext cx="61187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Rapport de stage 2020</a:t>
            </a:r>
          </a:p>
          <a:p>
            <a:pPr algn="ct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E.Leclerc </a:t>
            </a:r>
          </a:p>
          <a:p>
            <a:pPr algn="ct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Salon de Provence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4FFCF4-671D-924D-A37D-98FBFE61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18" y="2001643"/>
            <a:ext cx="2854712" cy="2854712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44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75143" y="994144"/>
            <a:ext cx="9441712" cy="4869712"/>
          </a:xfrm>
          <a:prstGeom prst="rect">
            <a:avLst/>
          </a:prstGeom>
          <a:solidFill>
            <a:srgbClr val="FF6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5909750" y="2705724"/>
            <a:ext cx="35237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Qui je suis …</a:t>
            </a:r>
          </a:p>
          <a:p>
            <a:pPr algn="r"/>
            <a:r>
              <a:rPr lang="fr-FR" sz="4400" b="1" dirty="0">
                <a:latin typeface="Avenir Book" panose="02000503020000020003" pitchFamily="2" charset="0"/>
                <a:cs typeface="Noto Nastaliq Urdu" panose="020B0502040504020204" pitchFamily="34" charset="-78"/>
              </a:rPr>
              <a:t>2019/2020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4FFCF4-671D-924D-A37D-98FBFE61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18" y="2001643"/>
            <a:ext cx="2854712" cy="2854712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091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242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4950128" y="2674947"/>
            <a:ext cx="574118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Formation au langage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Java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6BEB4C-F7D6-6B43-9D79-D0714962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626" y="-692732"/>
            <a:ext cx="7915275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7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41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5061339" y="2705724"/>
            <a:ext cx="574118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Formation au langage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Java Swing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6BEB4C-F7D6-6B43-9D79-D0714962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626" y="-692732"/>
            <a:ext cx="7915275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4798307" y="2367170"/>
            <a:ext cx="57823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Maitriser les bases de </a:t>
            </a:r>
          </a:p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l’invite de </a:t>
            </a:r>
          </a:p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Commande Windows</a:t>
            </a:r>
            <a:endParaRPr lang="fr-FR" sz="4800" b="1" dirty="0">
              <a:solidFill>
                <a:schemeClr val="bg1"/>
              </a:solidFill>
              <a:latin typeface="Avenir Book" panose="02000503020000020003" pitchFamily="2" charset="0"/>
              <a:cs typeface="Noto Nastaliq Urdu" panose="020B0502040504020204" pitchFamily="34" charset="-78"/>
            </a:endParaRPr>
          </a:p>
        </p:txBody>
      </p:sp>
      <p:pic>
        <p:nvPicPr>
          <p:cNvPr id="3" name="Image 2" descr="Une image contenant bâtiment, fenêtre&#10;&#10;Description générée automatiquement">
            <a:extLst>
              <a:ext uri="{FF2B5EF4-FFF2-40B4-BE49-F238E27FC236}">
                <a16:creationId xmlns:a16="http://schemas.microsoft.com/office/drawing/2014/main" id="{8B358367-A936-8F4E-8CE6-86AB5765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97" y="2440243"/>
            <a:ext cx="1945618" cy="19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003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5061339" y="2705724"/>
            <a:ext cx="574118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Formation au langage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Java FX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6BEB4C-F7D6-6B43-9D79-D0714962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626" y="-692732"/>
            <a:ext cx="7915275" cy="79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003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1209818" y="1347695"/>
            <a:ext cx="97437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Configurer et monter son ordinateur </a:t>
            </a:r>
          </a:p>
          <a:p>
            <a:pPr algn="ct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sois même</a:t>
            </a:r>
          </a:p>
          <a:p>
            <a:pPr algn="ctr"/>
            <a:endParaRPr lang="fr-FR" sz="4800" b="1" dirty="0">
              <a:solidFill>
                <a:schemeClr val="bg1"/>
              </a:solidFill>
              <a:latin typeface="Avenir Book" panose="02000503020000020003" pitchFamily="2" charset="0"/>
              <a:cs typeface="Noto Nastaliq Urdu" panose="020B0502040504020204" pitchFamily="34" charset="-78"/>
            </a:endParaRPr>
          </a:p>
        </p:txBody>
      </p:sp>
      <p:pic>
        <p:nvPicPr>
          <p:cNvPr id="3" name="Image 2" descr="Une image contenant intérieur, projecteur, panneau de configuration&#10;&#10;Description générée automatiquement">
            <a:extLst>
              <a:ext uri="{FF2B5EF4-FFF2-40B4-BE49-F238E27FC236}">
                <a16:creationId xmlns:a16="http://schemas.microsoft.com/office/drawing/2014/main" id="{4532697E-9FF5-A44A-BAB0-2E59F075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953" y="2790701"/>
            <a:ext cx="5254094" cy="2955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85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AD5D4-9304-CA41-BFDC-A1B4789C2BE6}"/>
              </a:ext>
            </a:extLst>
          </p:cNvPr>
          <p:cNvSpPr/>
          <p:nvPr/>
        </p:nvSpPr>
        <p:spPr>
          <a:xfrm>
            <a:off x="1360814" y="994144"/>
            <a:ext cx="9441712" cy="4869712"/>
          </a:xfrm>
          <a:prstGeom prst="rect">
            <a:avLst/>
          </a:prstGeom>
          <a:solidFill>
            <a:srgbClr val="242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3C8156-F6DC-F344-84C0-2A4590E66C6C}"/>
              </a:ext>
            </a:extLst>
          </p:cNvPr>
          <p:cNvSpPr txBox="1"/>
          <p:nvPr/>
        </p:nvSpPr>
        <p:spPr>
          <a:xfrm>
            <a:off x="3225406" y="2507069"/>
            <a:ext cx="574118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400" b="1" dirty="0">
                <a:solidFill>
                  <a:schemeClr val="bg1"/>
                </a:solidFill>
                <a:latin typeface="Avenir Book" panose="02000503020000020003" pitchFamily="2" charset="0"/>
                <a:cs typeface="Noto Nastaliq Urdu" panose="020B0502040504020204" pitchFamily="34" charset="-78"/>
              </a:rPr>
              <a:t>Formation au langage</a:t>
            </a:r>
          </a:p>
          <a:p>
            <a:pPr algn="r"/>
            <a:endParaRPr lang="fr-FR" sz="4800" b="1" dirty="0">
              <a:solidFill>
                <a:schemeClr val="bg1"/>
              </a:solidFill>
              <a:latin typeface="Avenir Book" panose="02000503020000020003" pitchFamily="2" charset="0"/>
              <a:cs typeface="Noto Nastaliq Urdu" panose="020B0502040504020204" pitchFamily="34" charset="-7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E7DC9D-18D5-7C40-AA49-8A3AE200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1" y="1835416"/>
            <a:ext cx="5014398" cy="50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67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52</Words>
  <Application>Microsoft Macintosh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CHARLEMAGNE Clément</dc:creator>
  <cp:lastModifiedBy>CHARLEMAGNE Clément</cp:lastModifiedBy>
  <cp:revision>23</cp:revision>
  <dcterms:created xsi:type="dcterms:W3CDTF">2021-08-12T13:42:19Z</dcterms:created>
  <dcterms:modified xsi:type="dcterms:W3CDTF">2021-08-23T22:38:16Z</dcterms:modified>
</cp:coreProperties>
</file>