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6B776-13BF-4958-83F5-7EF0CBE2F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FB5D1-A082-4C23-88F0-A0FB3E17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E22C9-3920-4AE7-8AD1-669A20AA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DC08C-A1EC-414F-8B5D-1D26CF9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5A30B-7E23-43D3-832D-54C514CF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8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10ABE-EEC2-4D19-A737-D57D11F5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1FEAC5-D35B-4B47-B18D-68C571B3C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C1024-8E61-4A84-8ED6-D4ECC48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B73BB-7264-4020-BE93-1E83F5F3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A3D41-A3F8-4969-8A08-283BD21F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3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1D4708-84C7-43CB-A862-CC76CB576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F9665B-F578-4AB0-B6E9-55DF8A55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32AEE-132C-4E2F-BB2B-5BE57954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18505-AC43-48D5-9FF5-2E62C299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0AB46-887D-42F9-8AA7-38C8F9EF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2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960F4-5077-4001-B14D-EE90ECFF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97F0B6-77BF-4793-A800-0C1CD0B8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B8F9C-43A5-4C1B-B64D-8AFC3EA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369EB-8B07-4E86-8DC3-B4CF2338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AF588-7689-45CC-B413-5C7010C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46CAB-3D53-48CF-9C5F-EBC3B721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7E5700-4AA1-42B3-9A7E-576A9867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99D23-552A-4A9F-AF58-5D9191E3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DD3C47-5E40-4A11-B20A-862925B9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00FF0-4774-4FCA-B8F2-4B9FD370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00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544A1-6927-42FB-9E70-D6EC30F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6C96D-45E3-4D8B-A486-19938FFF5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08A37E-195F-4B40-8FD6-367B037A5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8CE96-4F63-48D9-9743-C471560A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F2D7B8-8373-4FAB-BC4B-8416788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1E4E9-9FDA-46D9-A04F-57400E1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7E0AA-D27E-4594-BA38-0C0AAAD2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309B23-7F5C-4539-AE91-A5C18DB6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5630D6-8AF4-4465-A377-43CA5DC3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D402DE-0B4E-4804-B775-29C4B943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27C122-D496-48C6-A000-3A07E8564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E67C62-1E46-4098-8035-141EFB6A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CAE4EC-F9A1-46C0-B86C-4598BD8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D05F6F-1B09-48FA-B20F-A6ACAC24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0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77B2B-C71E-4DF0-9963-8438A800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B3014-47FC-408B-943E-38AA572B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DA3932-1E89-4ABD-AC0F-A1B2EFA6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817ECE-7FA1-4FA5-A005-5D74B72C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17838F-930E-42C5-8838-69675180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F0344B-2B9D-4A3B-92E6-C7A094E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953ADB-10F7-44DC-84F5-993399F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06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8AABD-9573-4860-94D3-17B21F3D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7E1542-8BDE-486F-9756-156CDF794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53344-4D71-4F26-8116-D307CC22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270685-6B51-4071-A392-27BA9F92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5B6B11-C731-4631-801A-17EA35B8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464718-8991-402B-8FEC-6E9516C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7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20E38-1318-4A98-860A-CCF8C763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4BF770-CF9A-4EC2-952C-E3733EFA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9E95F3-E3D4-4B8C-8468-18D9ACF3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C12D78-DCEF-4572-81A3-0E078070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CCD625-FF99-473C-ABEC-BFCB08D5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CFADFE-A7B6-4D12-B04D-7EE1460B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7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DCC62D-9605-4713-A897-8C17A74D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7FB5FD-6502-4081-9527-DCF59D2A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A7901-7DA9-488C-888F-A275A115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49BD-7DC7-4DCD-ABE1-D49698A9DC94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E11AC-F12B-441D-9CE3-C479C27D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AB574-3BCD-4D6F-B120-0DF825F58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DE81-5AB8-4E41-A8BE-BC40C3D05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2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059B160-584D-4E52-AE9A-0C375F2B138D}"/>
              </a:ext>
            </a:extLst>
          </p:cNvPr>
          <p:cNvCxnSpPr>
            <a:cxnSpLocks/>
          </p:cNvCxnSpPr>
          <p:nvPr/>
        </p:nvCxnSpPr>
        <p:spPr>
          <a:xfrm>
            <a:off x="771217" y="1282045"/>
            <a:ext cx="0" cy="44400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C5FA85-238A-4F32-A3F5-F650F2C20767}"/>
              </a:ext>
            </a:extLst>
          </p:cNvPr>
          <p:cNvSpPr/>
          <p:nvPr/>
        </p:nvSpPr>
        <p:spPr>
          <a:xfrm>
            <a:off x="1417161" y="1277330"/>
            <a:ext cx="3069998" cy="5479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source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311C3CD-48DD-4DD2-9D15-C21BEB78B81F}"/>
              </a:ext>
            </a:extLst>
          </p:cNvPr>
          <p:cNvSpPr/>
          <p:nvPr/>
        </p:nvSpPr>
        <p:spPr>
          <a:xfrm>
            <a:off x="1417161" y="3156249"/>
            <a:ext cx="3069998" cy="5479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d’octets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D4C647B-EF83-40CB-B060-4A6D754D1EF7}"/>
              </a:ext>
            </a:extLst>
          </p:cNvPr>
          <p:cNvSpPr/>
          <p:nvPr/>
        </p:nvSpPr>
        <p:spPr>
          <a:xfrm>
            <a:off x="1417161" y="5174161"/>
            <a:ext cx="3069998" cy="5479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objet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E2FE514-79D5-49DC-AE7D-6C915AF470EC}"/>
              </a:ext>
            </a:extLst>
          </p:cNvPr>
          <p:cNvSpPr/>
          <p:nvPr/>
        </p:nvSpPr>
        <p:spPr>
          <a:xfrm>
            <a:off x="3553904" y="2260782"/>
            <a:ext cx="2810757" cy="4599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Compilation</a:t>
            </a:r>
            <a:endParaRPr lang="fr-FR" sz="2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C8D3CD-21D9-4F16-BEA8-2334ECD6CDEA}"/>
              </a:ext>
            </a:extLst>
          </p:cNvPr>
          <p:cNvSpPr/>
          <p:nvPr/>
        </p:nvSpPr>
        <p:spPr>
          <a:xfrm>
            <a:off x="3553904" y="4209197"/>
            <a:ext cx="2810757" cy="4599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J.V.M.</a:t>
            </a:r>
            <a:endParaRPr lang="fr-FR" sz="2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E7D6D9-EABB-4E6B-A58F-87EA51BE6AD0}"/>
              </a:ext>
            </a:extLst>
          </p:cNvPr>
          <p:cNvSpPr txBox="1"/>
          <p:nvPr/>
        </p:nvSpPr>
        <p:spPr>
          <a:xfrm>
            <a:off x="771217" y="423678"/>
            <a:ext cx="240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de haut niveau</a:t>
            </a:r>
          </a:p>
          <a:p>
            <a:r>
              <a:rPr lang="fr-FR" dirty="0"/>
              <a:t>(pour les humains)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68DAA86-1857-4A05-A1A6-B9A8B1AD4A47}"/>
              </a:ext>
            </a:extLst>
          </p:cNvPr>
          <p:cNvSpPr txBox="1"/>
          <p:nvPr/>
        </p:nvSpPr>
        <p:spPr>
          <a:xfrm>
            <a:off x="771217" y="6017856"/>
            <a:ext cx="2295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Langage de bas niveau</a:t>
            </a:r>
          </a:p>
          <a:p>
            <a:r>
              <a:rPr lang="fr-FR" dirty="0"/>
              <a:t>(pour les ordinateurs)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E9A1E0-9655-44B1-9193-D0F62C7336AF}"/>
              </a:ext>
            </a:extLst>
          </p:cNvPr>
          <p:cNvSpPr txBox="1"/>
          <p:nvPr/>
        </p:nvSpPr>
        <p:spPr>
          <a:xfrm>
            <a:off x="4817096" y="1331870"/>
            <a:ext cx="17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.java fichier Java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157928-61B1-4427-B5E6-35199748C666}"/>
              </a:ext>
            </a:extLst>
          </p:cNvPr>
          <p:cNvSpPr txBox="1"/>
          <p:nvPr/>
        </p:nvSpPr>
        <p:spPr>
          <a:xfrm>
            <a:off x="4817096" y="3249648"/>
            <a:ext cx="481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.class Code portable, fonctionnant sur tous les OS</a:t>
            </a:r>
          </a:p>
        </p:txBody>
      </p:sp>
    </p:spTree>
    <p:extLst>
      <p:ext uri="{BB962C8B-B14F-4D97-AF65-F5344CB8AC3E}">
        <p14:creationId xmlns:p14="http://schemas.microsoft.com/office/powerpoint/2010/main" val="44104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EF906D66-0752-4261-974B-FC3373184194}"/>
              </a:ext>
            </a:extLst>
          </p:cNvPr>
          <p:cNvSpPr/>
          <p:nvPr/>
        </p:nvSpPr>
        <p:spPr>
          <a:xfrm>
            <a:off x="1725105" y="421849"/>
            <a:ext cx="6231117" cy="5920033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6EDBFB13-71B2-4FDB-B730-497A611C0557}"/>
              </a:ext>
            </a:extLst>
          </p:cNvPr>
          <p:cNvSpPr/>
          <p:nvPr/>
        </p:nvSpPr>
        <p:spPr>
          <a:xfrm>
            <a:off x="3261674" y="1238641"/>
            <a:ext cx="4694548" cy="4286447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DDBAAE79-62B6-4685-93F2-911466A3734E}"/>
              </a:ext>
            </a:extLst>
          </p:cNvPr>
          <p:cNvSpPr/>
          <p:nvPr/>
        </p:nvSpPr>
        <p:spPr>
          <a:xfrm>
            <a:off x="5120325" y="2041982"/>
            <a:ext cx="2835897" cy="2679764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FB458D-B6D6-49F1-9006-460A825A31CA}"/>
              </a:ext>
            </a:extLst>
          </p:cNvPr>
          <p:cNvSpPr txBox="1"/>
          <p:nvPr/>
        </p:nvSpPr>
        <p:spPr>
          <a:xfrm>
            <a:off x="2111714" y="3152001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JDK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464685-0C7A-45D8-8589-79B99C009B99}"/>
              </a:ext>
            </a:extLst>
          </p:cNvPr>
          <p:cNvSpPr txBox="1"/>
          <p:nvPr/>
        </p:nvSpPr>
        <p:spPr>
          <a:xfrm>
            <a:off x="6156597" y="3152001"/>
            <a:ext cx="875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JVM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CBDA55-021F-4BAA-8468-61D0346B6986}"/>
              </a:ext>
            </a:extLst>
          </p:cNvPr>
          <p:cNvSpPr txBox="1"/>
          <p:nvPr/>
        </p:nvSpPr>
        <p:spPr>
          <a:xfrm>
            <a:off x="3809379" y="3152001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JRE</a:t>
            </a:r>
          </a:p>
        </p:txBody>
      </p:sp>
    </p:spTree>
    <p:extLst>
      <p:ext uri="{BB962C8B-B14F-4D97-AF65-F5344CB8AC3E}">
        <p14:creationId xmlns:p14="http://schemas.microsoft.com/office/powerpoint/2010/main" val="90319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C6FB458D-B6D6-49F1-9006-460A825A31CA}"/>
              </a:ext>
            </a:extLst>
          </p:cNvPr>
          <p:cNvSpPr txBox="1"/>
          <p:nvPr/>
        </p:nvSpPr>
        <p:spPr>
          <a:xfrm>
            <a:off x="6710354" y="1939583"/>
            <a:ext cx="2019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Déclaration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464685-0C7A-45D8-8589-79B99C009B99}"/>
              </a:ext>
            </a:extLst>
          </p:cNvPr>
          <p:cNvSpPr txBox="1"/>
          <p:nvPr/>
        </p:nvSpPr>
        <p:spPr>
          <a:xfrm>
            <a:off x="6710355" y="3978455"/>
            <a:ext cx="2261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Initialisation</a:t>
            </a:r>
            <a:r>
              <a:rPr lang="fr-FR" sz="3000" b="1" dirty="0"/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CBDA55-021F-4BAA-8468-61D0346B6986}"/>
              </a:ext>
            </a:extLst>
          </p:cNvPr>
          <p:cNvSpPr txBox="1"/>
          <p:nvPr/>
        </p:nvSpPr>
        <p:spPr>
          <a:xfrm>
            <a:off x="6710354" y="2959019"/>
            <a:ext cx="2245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Assignement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0FC968-34B7-6846-A29A-611D4CC37E2F}"/>
              </a:ext>
            </a:extLst>
          </p:cNvPr>
          <p:cNvSpPr txBox="1"/>
          <p:nvPr/>
        </p:nvSpPr>
        <p:spPr>
          <a:xfrm>
            <a:off x="7456200" y="2434541"/>
            <a:ext cx="377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+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477B4A-5564-3242-95D7-445F8BC3E73A}"/>
              </a:ext>
            </a:extLst>
          </p:cNvPr>
          <p:cNvSpPr txBox="1"/>
          <p:nvPr/>
        </p:nvSpPr>
        <p:spPr>
          <a:xfrm>
            <a:off x="7464215" y="3453977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6BAADFC-416E-4942-9C46-7E03F9D1B0B7}"/>
              </a:ext>
            </a:extLst>
          </p:cNvPr>
          <p:cNvSpPr txBox="1"/>
          <p:nvPr/>
        </p:nvSpPr>
        <p:spPr>
          <a:xfrm>
            <a:off x="2714110" y="1939583"/>
            <a:ext cx="2852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Int nomVariable;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24A04A-F23A-0F4E-86D0-BC146F2D5F00}"/>
              </a:ext>
            </a:extLst>
          </p:cNvPr>
          <p:cNvSpPr txBox="1"/>
          <p:nvPr/>
        </p:nvSpPr>
        <p:spPr>
          <a:xfrm>
            <a:off x="2238019" y="2959019"/>
            <a:ext cx="3805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Int nomVariable = 174;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2703F6-AFC2-0F4A-A2BC-6CD48F656378}"/>
              </a:ext>
            </a:extLst>
          </p:cNvPr>
          <p:cNvSpPr txBox="1"/>
          <p:nvPr/>
        </p:nvSpPr>
        <p:spPr>
          <a:xfrm>
            <a:off x="2238019" y="3978455"/>
            <a:ext cx="38050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Int nomVariable = 174;</a:t>
            </a:r>
          </a:p>
        </p:txBody>
      </p:sp>
    </p:spTree>
    <p:extLst>
      <p:ext uri="{BB962C8B-B14F-4D97-AF65-F5344CB8AC3E}">
        <p14:creationId xmlns:p14="http://schemas.microsoft.com/office/powerpoint/2010/main" val="139765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EF906D66-0752-4261-974B-FC3373184194}"/>
              </a:ext>
            </a:extLst>
          </p:cNvPr>
          <p:cNvSpPr/>
          <p:nvPr/>
        </p:nvSpPr>
        <p:spPr>
          <a:xfrm>
            <a:off x="1725105" y="421849"/>
            <a:ext cx="6231117" cy="5920033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6EDBFB13-71B2-4FDB-B730-497A611C0557}"/>
              </a:ext>
            </a:extLst>
          </p:cNvPr>
          <p:cNvSpPr/>
          <p:nvPr/>
        </p:nvSpPr>
        <p:spPr>
          <a:xfrm>
            <a:off x="3261674" y="1238641"/>
            <a:ext cx="4694548" cy="4286447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DDBAAE79-62B6-4685-93F2-911466A3734E}"/>
              </a:ext>
            </a:extLst>
          </p:cNvPr>
          <p:cNvSpPr/>
          <p:nvPr/>
        </p:nvSpPr>
        <p:spPr>
          <a:xfrm>
            <a:off x="5120325" y="2041982"/>
            <a:ext cx="2835897" cy="2679764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FB458D-B6D6-49F1-9006-460A825A31CA}"/>
              </a:ext>
            </a:extLst>
          </p:cNvPr>
          <p:cNvSpPr txBox="1"/>
          <p:nvPr/>
        </p:nvSpPr>
        <p:spPr>
          <a:xfrm>
            <a:off x="2111714" y="3152001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JDK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464685-0C7A-45D8-8589-79B99C009B99}"/>
              </a:ext>
            </a:extLst>
          </p:cNvPr>
          <p:cNvSpPr txBox="1"/>
          <p:nvPr/>
        </p:nvSpPr>
        <p:spPr>
          <a:xfrm>
            <a:off x="6156597" y="3152001"/>
            <a:ext cx="875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JVM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CBDA55-021F-4BAA-8468-61D0346B6986}"/>
              </a:ext>
            </a:extLst>
          </p:cNvPr>
          <p:cNvSpPr txBox="1"/>
          <p:nvPr/>
        </p:nvSpPr>
        <p:spPr>
          <a:xfrm>
            <a:off x="3809379" y="3152001"/>
            <a:ext cx="715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/>
              <a:t>JRE</a:t>
            </a:r>
          </a:p>
        </p:txBody>
      </p:sp>
    </p:spTree>
    <p:extLst>
      <p:ext uri="{BB962C8B-B14F-4D97-AF65-F5344CB8AC3E}">
        <p14:creationId xmlns:p14="http://schemas.microsoft.com/office/powerpoint/2010/main" val="702111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</Words>
  <Application>Microsoft Macintosh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CHARLEMAGNE Clément</dc:creator>
  <cp:lastModifiedBy>CHARLEMAGNE Clément</cp:lastModifiedBy>
  <cp:revision>13</cp:revision>
  <dcterms:created xsi:type="dcterms:W3CDTF">2021-06-18T09:01:26Z</dcterms:created>
  <dcterms:modified xsi:type="dcterms:W3CDTF">2021-07-09T14:51:07Z</dcterms:modified>
</cp:coreProperties>
</file>