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D7F28C-8837-4CA7-B93F-C7DCFCE2A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BB01F-F1D4-4B45-A6CB-A4DBFE78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7177E-B619-468F-B492-8F7A12BFDD84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DE693-F6EC-4566-AF45-9FC803FEF6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CB02D-41C3-4614-87EC-1B89C66481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2A25C-A0C7-4A3B-9776-EF51FCFD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657-2D76-494E-9056-50921B69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8A1BE-7388-41B7-BFC1-70A8D7B22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9821-EB6B-49D0-8220-55810B40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2A87-F1C9-46AE-B356-B3F9DA7E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1A1B-F308-4B37-8B37-D45206F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DC2C-BD29-41D1-86D7-30347D0D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5910-5293-4F1E-A8A4-01461DBE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A0A1-E7B1-47C1-A2A8-1F23643E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5DE3-9DEB-4B18-A98C-20D1EC4C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8EE-64A3-4962-86FC-19EC9B99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91942-1D53-4942-9C77-A76CB48D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39DBC-A663-4FAF-93A4-91DE9FFF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4436-EE41-44D8-B7C4-FE36ECBB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835-82AF-4150-9817-83743BB0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860C-CD0D-4636-A168-A78A865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79D5-EEDF-4D56-BB81-255440E2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77AF-5367-49A8-AD45-4444872A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4551-1A9C-402C-BB3C-49BA343C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EF9A-B2BD-4A30-8D70-2ACE4D30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9F40-2757-4745-902D-DBC2F0B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1EFA-7AF5-4F74-8B5E-B5FFF02F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791B-D4F5-45B0-BD81-BF4D64D8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9D61-A04E-4CCC-A04A-0F9FA5E6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E97C-EA21-4AD3-917F-0D3F32A3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4896-A94E-43BA-A89B-8C6A812C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0C16-FB50-4C7D-8118-62283BAB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EAA6-B9DD-4ABD-B1D1-C654F376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1ED9E-150E-44F3-919D-2663793D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F0C7E-8F40-40D8-A7A8-A40AB82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0C94-C236-4867-96EE-8EFC1D3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B730-E851-4F70-9B81-B9783286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1683-6E74-4BB0-8E39-9CA5F050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E6D53-33A2-43B1-99D0-D0BEA855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CE26-36A8-440A-BC06-5AF94847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2B1F0-268C-4267-8347-B99FADF2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ABE0C-3CCE-4DBF-8879-1005B7D41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7672-155A-45C9-8CBD-5F401683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AFC42-DA2E-4340-93C2-6193A275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ECCF-4955-490B-8D5E-49DC1F08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5B8-BA1C-498F-8DF4-28EBAACF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BCBC7-AC43-471F-8F3D-52AC56A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5857F-84F3-4537-94CA-EE63AB41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629B-4F77-4F24-8A86-537C8C8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BD499-BFA2-49C4-8378-921D5A5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9FC12-E0A8-4A37-B404-3E8C967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B3CA2-BF47-4A34-91CA-22E925BF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1CEB-F83C-4E21-993F-7F4ED708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9833-A738-4925-A831-46C919CF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8CCFA-FAAF-40E6-A402-6B908FE75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0FE5-B514-4200-8F9B-66027804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D8E1-8276-4A8F-BBFD-6D196DB0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9C3B-78A9-4648-A917-F5E8C4C9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A42-4FC9-47FC-B1B7-45441830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A8B0-1AE1-4F55-A338-75D2F021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1D73A-06A2-4D84-B78D-164630196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F78C9-AFDF-4E9D-BB22-9366AF85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3B20-02BE-4FFE-94C2-D30AB98C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DB2D-547D-42F9-864E-D1F78FD9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8A865-2E13-490A-9716-56E08129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9241-8937-47E1-8E2E-9B41F3628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B789-7FA6-4741-81D9-94F0A5223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9CFA-49E4-4A54-BB73-CEF8DB6915B1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FAC9-EF63-4CAA-93E8-F348F41B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C533-0121-490E-9B58-1E1A3D0DE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DA0F-64B7-48DB-9740-B9DDEF23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B1363-DB5D-498E-9B13-89E1F8D6F3FF}"/>
              </a:ext>
            </a:extLst>
          </p:cNvPr>
          <p:cNvSpPr txBox="1"/>
          <p:nvPr/>
        </p:nvSpPr>
        <p:spPr>
          <a:xfrm>
            <a:off x="5252852" y="166255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Accueil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Visiteur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81B2-8000-4C2D-B402-88F8377273B1}"/>
              </a:ext>
            </a:extLst>
          </p:cNvPr>
          <p:cNvSpPr txBox="1"/>
          <p:nvPr/>
        </p:nvSpPr>
        <p:spPr>
          <a:xfrm>
            <a:off x="6939146" y="1339817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Connexion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Visiteur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3D11C-4D27-4C4F-9540-A4EA0D83A5F8}"/>
              </a:ext>
            </a:extLst>
          </p:cNvPr>
          <p:cNvSpPr txBox="1"/>
          <p:nvPr/>
        </p:nvSpPr>
        <p:spPr>
          <a:xfrm>
            <a:off x="9048997" y="1336848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Inscription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Visiteur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B1214-FF9A-4201-9514-EFE886F7F768}"/>
              </a:ext>
            </a:extLst>
          </p:cNvPr>
          <p:cNvSpPr txBox="1"/>
          <p:nvPr/>
        </p:nvSpPr>
        <p:spPr>
          <a:xfrm>
            <a:off x="1456706" y="1336848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Actualités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Visiteur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23484-6011-4246-A54E-7FDD03DCDD9C}"/>
              </a:ext>
            </a:extLst>
          </p:cNvPr>
          <p:cNvSpPr txBox="1"/>
          <p:nvPr/>
        </p:nvSpPr>
        <p:spPr>
          <a:xfrm>
            <a:off x="3566556" y="1339817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Classement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Visiteur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88CFD-2B1C-4F74-9F1F-729B765FB1B0}"/>
              </a:ext>
            </a:extLst>
          </p:cNvPr>
          <p:cNvSpPr txBox="1"/>
          <p:nvPr/>
        </p:nvSpPr>
        <p:spPr>
          <a:xfrm>
            <a:off x="652326" y="2498535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Accueil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7CB06-3E66-4B03-BFD7-520E4CBCF855}"/>
              </a:ext>
            </a:extLst>
          </p:cNvPr>
          <p:cNvSpPr txBox="1"/>
          <p:nvPr/>
        </p:nvSpPr>
        <p:spPr>
          <a:xfrm>
            <a:off x="9146583" y="2496900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Accueil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Administrateur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C5D69-35BF-4C17-AD88-B253EE7C1133}"/>
              </a:ext>
            </a:extLst>
          </p:cNvPr>
          <p:cNvSpPr txBox="1"/>
          <p:nvPr/>
        </p:nvSpPr>
        <p:spPr>
          <a:xfrm>
            <a:off x="3403442" y="2510410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Accueil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Membre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4B7E5-A853-4FE1-941A-B66721696DDD}"/>
              </a:ext>
            </a:extLst>
          </p:cNvPr>
          <p:cNvSpPr txBox="1"/>
          <p:nvPr/>
        </p:nvSpPr>
        <p:spPr>
          <a:xfrm>
            <a:off x="3821395" y="5262915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Actualités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 /membre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9EC2F-2147-43A5-A3CB-62733184D1A9}"/>
              </a:ext>
            </a:extLst>
          </p:cNvPr>
          <p:cNvSpPr txBox="1"/>
          <p:nvPr/>
        </p:nvSpPr>
        <p:spPr>
          <a:xfrm>
            <a:off x="6605527" y="3764797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Défis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 /membre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8F371-0499-4056-8EC0-27F7AD82634D}"/>
              </a:ext>
            </a:extLst>
          </p:cNvPr>
          <p:cNvSpPr txBox="1"/>
          <p:nvPr/>
        </p:nvSpPr>
        <p:spPr>
          <a:xfrm>
            <a:off x="201358" y="5262915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Équipe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18B0-8F1E-47D0-B971-7EF37BFC5E71}"/>
              </a:ext>
            </a:extLst>
          </p:cNvPr>
          <p:cNvSpPr txBox="1"/>
          <p:nvPr/>
        </p:nvSpPr>
        <p:spPr>
          <a:xfrm>
            <a:off x="4795144" y="3764798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Profil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 /membre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B3928-152F-4408-9DCB-CF1FD70C92ED}"/>
              </a:ext>
            </a:extLst>
          </p:cNvPr>
          <p:cNvSpPr txBox="1"/>
          <p:nvPr/>
        </p:nvSpPr>
        <p:spPr>
          <a:xfrm>
            <a:off x="2011741" y="526291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Classement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Chef /membre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6C3DA-1434-417A-B288-067476C8B208}"/>
              </a:ext>
            </a:extLst>
          </p:cNvPr>
          <p:cNvSpPr txBox="1"/>
          <p:nvPr/>
        </p:nvSpPr>
        <p:spPr>
          <a:xfrm>
            <a:off x="6877109" y="526152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Menu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ECB47-AA91-47BB-9942-341572F96004}"/>
              </a:ext>
            </a:extLst>
          </p:cNvPr>
          <p:cNvSpPr txBox="1"/>
          <p:nvPr/>
        </p:nvSpPr>
        <p:spPr>
          <a:xfrm>
            <a:off x="8691407" y="526152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Comptes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B965C-98F2-4D0F-9FA2-EF60E4399670}"/>
              </a:ext>
            </a:extLst>
          </p:cNvPr>
          <p:cNvSpPr txBox="1"/>
          <p:nvPr/>
        </p:nvSpPr>
        <p:spPr>
          <a:xfrm>
            <a:off x="10505705" y="611913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Défis gestion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6F3A6-015D-4313-9877-D435BF2F2C08}"/>
              </a:ext>
            </a:extLst>
          </p:cNvPr>
          <p:cNvSpPr txBox="1"/>
          <p:nvPr/>
        </p:nvSpPr>
        <p:spPr>
          <a:xfrm>
            <a:off x="6877109" y="611913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Défis création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77CFA-9826-47C8-916C-9A995CFF4119}"/>
              </a:ext>
            </a:extLst>
          </p:cNvPr>
          <p:cNvSpPr txBox="1"/>
          <p:nvPr/>
        </p:nvSpPr>
        <p:spPr>
          <a:xfrm>
            <a:off x="10505705" y="5260089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Équipes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505F0-91D0-4360-8A17-CD3E0F73764E}"/>
              </a:ext>
            </a:extLst>
          </p:cNvPr>
          <p:cNvSpPr txBox="1"/>
          <p:nvPr/>
        </p:nvSpPr>
        <p:spPr>
          <a:xfrm>
            <a:off x="8691407" y="6119136"/>
            <a:ext cx="1686295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Sessions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470AF2-65F8-4B26-9E5A-A09E6AB5F45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09704" y="812586"/>
            <a:ext cx="1686296" cy="5272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A5B766-C058-4720-839C-E9D247D8DB5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299854" y="812586"/>
            <a:ext cx="3796146" cy="5242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2F0EF4-EE8A-4C89-A7EC-D43843F6DD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812586"/>
            <a:ext cx="3796145" cy="5242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083D43-0D5F-4250-853E-5232B625276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812586"/>
            <a:ext cx="1686294" cy="5272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0FD8C6-A4FE-4040-A92E-0566DC2278EF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939147" y="489421"/>
            <a:ext cx="2952998" cy="84742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0A8FE6-9F6A-4E9F-9784-B871B3699E3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95474" y="1986148"/>
            <a:ext cx="6286820" cy="51238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AE5FA5-52E9-4A89-8153-06C9B061BC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82293" y="1986867"/>
            <a:ext cx="2207438" cy="5100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EEAB13-4BCC-4B9F-A66D-308E1D81729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246590" y="1986148"/>
            <a:ext cx="3535704" cy="5242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3C76CE-FF53-4C20-BFB1-299BB35C9E1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495474" y="3144866"/>
            <a:ext cx="3169069" cy="211804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2054AF-7C5D-46B6-9AD9-8CC5772972D9}"/>
              </a:ext>
            </a:extLst>
          </p:cNvPr>
          <p:cNvCxnSpPr>
            <a:cxnSpLocks/>
          </p:cNvCxnSpPr>
          <p:nvPr/>
        </p:nvCxnSpPr>
        <p:spPr>
          <a:xfrm>
            <a:off x="1494743" y="3143231"/>
            <a:ext cx="1359415" cy="21180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150DFE-9D1A-465C-8287-FFAFEED0568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044506" y="3144866"/>
            <a:ext cx="450968" cy="211804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CF8E75-6D7B-4AC6-8DB0-C5A6FF09ADB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95474" y="3144866"/>
            <a:ext cx="5953201" cy="61993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B6B6C3-FADC-4C93-8325-A0E9C3766E12}"/>
              </a:ext>
            </a:extLst>
          </p:cNvPr>
          <p:cNvCxnSpPr>
            <a:cxnSpLocks/>
          </p:cNvCxnSpPr>
          <p:nvPr/>
        </p:nvCxnSpPr>
        <p:spPr>
          <a:xfrm>
            <a:off x="1493037" y="3144865"/>
            <a:ext cx="4142818" cy="61993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3E49FD-5630-4D21-A13E-9C35095DADF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9989731" y="3143231"/>
            <a:ext cx="1359122" cy="21168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2FF034-DA9D-4252-83DE-0C3BA0F2182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9534555" y="3143231"/>
            <a:ext cx="455176" cy="21182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09B90D-BFF7-44E4-B7CA-69F17574E2E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7720257" y="3143231"/>
            <a:ext cx="2269474" cy="21182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7F1084A-B8DE-4F93-ABD0-4AEF6A01BA3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7720257" y="5907857"/>
            <a:ext cx="3628596" cy="21127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23E097-A816-48EE-95EB-80BCC428F9A9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7720257" y="5907857"/>
            <a:ext cx="1814298" cy="21127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BA1A6C-353F-4624-972D-F7E69241DA6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720257" y="5907857"/>
            <a:ext cx="0" cy="21127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2C8F5AC-96A8-458D-B822-B55BD1B6C05C}"/>
              </a:ext>
            </a:extLst>
          </p:cNvPr>
          <p:cNvCxnSpPr>
            <a:cxnSpLocks/>
          </p:cNvCxnSpPr>
          <p:nvPr/>
        </p:nvCxnSpPr>
        <p:spPr>
          <a:xfrm flipH="1">
            <a:off x="2853962" y="3156741"/>
            <a:ext cx="1391701" cy="210617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3DAE9BC-4498-4C15-9EEC-546F8E32F12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46590" y="3156741"/>
            <a:ext cx="417953" cy="210617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E3C844-ADF8-417E-8D25-FFCBB09DC1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246590" y="3156741"/>
            <a:ext cx="3202085" cy="6080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1F21D33-9021-4BC5-AF96-FC09496C124B}"/>
              </a:ext>
            </a:extLst>
          </p:cNvPr>
          <p:cNvCxnSpPr>
            <a:cxnSpLocks/>
          </p:cNvCxnSpPr>
          <p:nvPr/>
        </p:nvCxnSpPr>
        <p:spPr>
          <a:xfrm>
            <a:off x="4246588" y="3156740"/>
            <a:ext cx="1391702" cy="60805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4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CHARLEMAGNE</dc:creator>
  <cp:lastModifiedBy>Clément CHARLEMAGNE</cp:lastModifiedBy>
  <cp:revision>12</cp:revision>
  <dcterms:created xsi:type="dcterms:W3CDTF">2020-12-25T11:15:28Z</dcterms:created>
  <dcterms:modified xsi:type="dcterms:W3CDTF">2020-12-25T16:18:54Z</dcterms:modified>
</cp:coreProperties>
</file>