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3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3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17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47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4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65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3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5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1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6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75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D0E7-B199-4E82-A85E-B71DC0149766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AB58-632E-4960-BB97-DA8D1091E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4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tx2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F0758-9920-48A1-A089-91C92400AC43}"/>
              </a:ext>
            </a:extLst>
          </p:cNvPr>
          <p:cNvSpPr txBox="1"/>
          <p:nvPr/>
        </p:nvSpPr>
        <p:spPr>
          <a:xfrm>
            <a:off x="542675" y="806493"/>
            <a:ext cx="10649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Oral intermédiaire du projet d’UF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205CA-2A8D-4E35-9357-1EFC36BF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92" y="2567092"/>
            <a:ext cx="4825948" cy="2562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AB7D9-3A70-4BDE-9302-5506FB0D9385}"/>
              </a:ext>
            </a:extLst>
          </p:cNvPr>
          <p:cNvSpPr txBox="1"/>
          <p:nvPr/>
        </p:nvSpPr>
        <p:spPr>
          <a:xfrm>
            <a:off x="1771118" y="3294139"/>
            <a:ext cx="4096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b="1" dirty="0">
                <a:solidFill>
                  <a:schemeClr val="bg1"/>
                </a:solidFill>
              </a:rPr>
              <a:t>BERENGUER Jonathan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b="1" dirty="0">
                <a:solidFill>
                  <a:schemeClr val="bg1"/>
                </a:solidFill>
              </a:rPr>
              <a:t>LEVY de </a:t>
            </a:r>
            <a:r>
              <a:rPr lang="fr-FR" sz="2200" b="1" dirty="0" err="1">
                <a:solidFill>
                  <a:schemeClr val="bg1"/>
                </a:solidFill>
              </a:rPr>
              <a:t>Mareüil</a:t>
            </a:r>
            <a:r>
              <a:rPr lang="fr-FR" sz="2200" b="1" dirty="0">
                <a:solidFill>
                  <a:schemeClr val="bg1"/>
                </a:solidFill>
              </a:rPr>
              <a:t> Hélie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b="1" dirty="0">
                <a:solidFill>
                  <a:schemeClr val="bg1"/>
                </a:solidFill>
              </a:rPr>
              <a:t>CHARLEMAGNE Clément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6EE33-30EE-4A4D-A4E2-1CFE4EF7FEAE}"/>
              </a:ext>
            </a:extLst>
          </p:cNvPr>
          <p:cNvSpPr txBox="1"/>
          <p:nvPr/>
        </p:nvSpPr>
        <p:spPr>
          <a:xfrm>
            <a:off x="11636940" y="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6878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tx2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C5AE58-CF05-4085-B8E5-A04F42BEF577}"/>
              </a:ext>
            </a:extLst>
          </p:cNvPr>
          <p:cNvSpPr txBox="1"/>
          <p:nvPr/>
        </p:nvSpPr>
        <p:spPr>
          <a:xfrm>
            <a:off x="11636940" y="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BE4ED-DE52-455C-B780-125A4EC4BED7}"/>
              </a:ext>
            </a:extLst>
          </p:cNvPr>
          <p:cNvSpPr txBox="1"/>
          <p:nvPr/>
        </p:nvSpPr>
        <p:spPr>
          <a:xfrm>
            <a:off x="695226" y="475888"/>
            <a:ext cx="89176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 prévisionnel initial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5E8F07-4DA7-48B3-8823-690AB72660DB}"/>
              </a:ext>
            </a:extLst>
          </p:cNvPr>
          <p:cNvSpPr txBox="1"/>
          <p:nvPr/>
        </p:nvSpPr>
        <p:spPr>
          <a:xfrm>
            <a:off x="695226" y="2205742"/>
            <a:ext cx="76629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 réseau -&gt; 24 Février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 -&gt; 24 Février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Migrations -&gt; 17 Mars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de données locale -&gt; 17 Mars</a:t>
            </a:r>
          </a:p>
          <a:p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-&gt; 31 Mars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Factories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31 Mars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Modèles -&gt; 31 Mars</a:t>
            </a:r>
          </a:p>
          <a:p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Contrôleurs -&gt; 14 Avril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-&gt; 14 Avril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Authentification des utilisateurs -&gt; 14 Avril</a:t>
            </a:r>
          </a:p>
          <a:p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Infrastructure réseau en place -&gt; 28 Avril </a:t>
            </a:r>
          </a:p>
        </p:txBody>
      </p:sp>
    </p:spTree>
    <p:extLst>
      <p:ext uri="{BB962C8B-B14F-4D97-AF65-F5344CB8AC3E}">
        <p14:creationId xmlns:p14="http://schemas.microsoft.com/office/powerpoint/2010/main" val="28606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tx2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DC831DA-B5A9-42CB-AE3C-EAF105137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8795"/>
              </p:ext>
            </p:extLst>
          </p:nvPr>
        </p:nvGraphicFramePr>
        <p:xfrm>
          <a:off x="695226" y="2178613"/>
          <a:ext cx="10801545" cy="3199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689">
                  <a:extLst>
                    <a:ext uri="{9D8B030D-6E8A-4147-A177-3AD203B41FA5}">
                      <a16:colId xmlns:a16="http://schemas.microsoft.com/office/drawing/2014/main" val="2728812379"/>
                    </a:ext>
                  </a:extLst>
                </a:gridCol>
                <a:gridCol w="3635341">
                  <a:extLst>
                    <a:ext uri="{9D8B030D-6E8A-4147-A177-3AD203B41FA5}">
                      <a16:colId xmlns:a16="http://schemas.microsoft.com/office/drawing/2014/main" val="603086498"/>
                    </a:ext>
                  </a:extLst>
                </a:gridCol>
                <a:gridCol w="3600515">
                  <a:extLst>
                    <a:ext uri="{9D8B030D-6E8A-4147-A177-3AD203B41FA5}">
                      <a16:colId xmlns:a16="http://schemas.microsoft.com/office/drawing/2014/main" val="1050132295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Infrastructure réseau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Documentation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35875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Documentation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49146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Unitaires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Documentation 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0776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 Point oral intermédiaire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8427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de données </a:t>
                      </a:r>
                      <a:r>
                        <a:rPr lang="fr-FR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</a:t>
                      </a:r>
                      <a:r>
                        <a:rPr lang="fr-F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locale (temporaire)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84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C5AE58-CF05-4085-B8E5-A04F42BEF577}"/>
              </a:ext>
            </a:extLst>
          </p:cNvPr>
          <p:cNvSpPr txBox="1"/>
          <p:nvPr/>
        </p:nvSpPr>
        <p:spPr>
          <a:xfrm>
            <a:off x="11636940" y="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BE4ED-DE52-455C-B780-125A4EC4BED7}"/>
              </a:ext>
            </a:extLst>
          </p:cNvPr>
          <p:cNvSpPr txBox="1"/>
          <p:nvPr/>
        </p:nvSpPr>
        <p:spPr>
          <a:xfrm>
            <a:off x="695226" y="475888"/>
            <a:ext cx="5656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Travail réalisé :</a:t>
            </a:r>
          </a:p>
        </p:txBody>
      </p:sp>
    </p:spTree>
    <p:extLst>
      <p:ext uri="{BB962C8B-B14F-4D97-AF65-F5344CB8AC3E}">
        <p14:creationId xmlns:p14="http://schemas.microsoft.com/office/powerpoint/2010/main" val="398611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tx2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C5AE58-CF05-4085-B8E5-A04F42BEF577}"/>
              </a:ext>
            </a:extLst>
          </p:cNvPr>
          <p:cNvSpPr txBox="1"/>
          <p:nvPr/>
        </p:nvSpPr>
        <p:spPr>
          <a:xfrm>
            <a:off x="11636940" y="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4/4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8FDBDD-11FD-436B-8C2E-A2B370B4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9251"/>
              </p:ext>
            </p:extLst>
          </p:nvPr>
        </p:nvGraphicFramePr>
        <p:xfrm>
          <a:off x="695226" y="1882688"/>
          <a:ext cx="10801545" cy="3930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689">
                  <a:extLst>
                    <a:ext uri="{9D8B030D-6E8A-4147-A177-3AD203B41FA5}">
                      <a16:colId xmlns:a16="http://schemas.microsoft.com/office/drawing/2014/main" val="2728812379"/>
                    </a:ext>
                  </a:extLst>
                </a:gridCol>
                <a:gridCol w="3635341">
                  <a:extLst>
                    <a:ext uri="{9D8B030D-6E8A-4147-A177-3AD203B41FA5}">
                      <a16:colId xmlns:a16="http://schemas.microsoft.com/office/drawing/2014/main" val="603086498"/>
                    </a:ext>
                  </a:extLst>
                </a:gridCol>
                <a:gridCol w="3600515">
                  <a:extLst>
                    <a:ext uri="{9D8B030D-6E8A-4147-A177-3AD203B41FA5}">
                      <a16:colId xmlns:a16="http://schemas.microsoft.com/office/drawing/2014/main" val="1050132295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/>
                      <a:r>
                        <a:rPr lang="fr-FR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Infrastructure réseau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Documentation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35875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Factories</a:t>
                      </a:r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base de données en ligne (version finale)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 Documentation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49146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Infrastructure en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 Documentation 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0776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Contrôleurs</a:t>
                      </a:r>
                    </a:p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 Point oral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8427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 : user, admin, team, article, défi, session, dotation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35643"/>
                  </a:ext>
                </a:extLst>
              </a:tr>
              <a:tr h="698664">
                <a:tc>
                  <a:txBody>
                    <a:bodyPr/>
                    <a:lstStyle/>
                    <a:p>
                      <a:r>
                        <a:rPr lang="fr-FR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Authentification des utilisateurs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880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3EA73E-670B-423D-BCB8-2582E14872E8}"/>
              </a:ext>
            </a:extLst>
          </p:cNvPr>
          <p:cNvSpPr txBox="1"/>
          <p:nvPr/>
        </p:nvSpPr>
        <p:spPr>
          <a:xfrm>
            <a:off x="695226" y="475888"/>
            <a:ext cx="5656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Travail à réaliser :</a:t>
            </a:r>
          </a:p>
        </p:txBody>
      </p:sp>
    </p:spTree>
    <p:extLst>
      <p:ext uri="{BB962C8B-B14F-4D97-AF65-F5344CB8AC3E}">
        <p14:creationId xmlns:p14="http://schemas.microsoft.com/office/powerpoint/2010/main" val="1497383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678</TotalTime>
  <Words>156</Words>
  <Application>Microsoft Office PowerPoint</Application>
  <PresentationFormat>Grand écran</PresentationFormat>
  <Paragraphs>52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Wingdings</vt:lpstr>
      <vt:lpstr>Berlin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CHARLEMAGNE</dc:creator>
  <cp:lastModifiedBy>Clément</cp:lastModifiedBy>
  <cp:revision>28</cp:revision>
  <dcterms:created xsi:type="dcterms:W3CDTF">2021-03-17T08:30:33Z</dcterms:created>
  <dcterms:modified xsi:type="dcterms:W3CDTF">2021-03-30T14:00:18Z</dcterms:modified>
</cp:coreProperties>
</file>