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4"/>
    <p:sldMasterId id="2147483706" r:id="rId5"/>
  </p:sldMasterIdLst>
  <p:sldIdLst>
    <p:sldId id="256" r:id="rId6"/>
    <p:sldId id="313" r:id="rId7"/>
    <p:sldId id="316" r:id="rId8"/>
    <p:sldId id="312" r:id="rId9"/>
    <p:sldId id="277" r:id="rId10"/>
    <p:sldId id="284" r:id="rId11"/>
    <p:sldId id="286" r:id="rId12"/>
    <p:sldId id="341" r:id="rId13"/>
    <p:sldId id="282" r:id="rId14"/>
    <p:sldId id="298" r:id="rId15"/>
    <p:sldId id="300" r:id="rId16"/>
    <p:sldId id="309" r:id="rId17"/>
    <p:sldId id="310" r:id="rId18"/>
    <p:sldId id="283" r:id="rId19"/>
    <p:sldId id="321" r:id="rId20"/>
    <p:sldId id="342" r:id="rId21"/>
    <p:sldId id="322" r:id="rId22"/>
    <p:sldId id="337" r:id="rId23"/>
    <p:sldId id="315" r:id="rId24"/>
    <p:sldId id="285" r:id="rId25"/>
    <p:sldId id="330" r:id="rId26"/>
    <p:sldId id="331" r:id="rId27"/>
    <p:sldId id="332" r:id="rId28"/>
    <p:sldId id="333" r:id="rId29"/>
    <p:sldId id="334" r:id="rId30"/>
    <p:sldId id="335" r:id="rId31"/>
    <p:sldId id="305" r:id="rId32"/>
    <p:sldId id="318" r:id="rId33"/>
    <p:sldId id="327" r:id="rId34"/>
    <p:sldId id="339" r:id="rId35"/>
    <p:sldId id="338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53D44-161A-45CA-8C95-5DBA0D61BD20}" v="130" dt="2020-06-07T18:18:49.659"/>
    <p1510:client id="{108F980F-AD30-4655-8225-1E61FB566304}" v="396" dt="2020-06-05T17:48:12.095"/>
    <p1510:client id="{12D4691E-AF5E-4CA2-8563-79D0AA1114D2}" v="45" dt="2020-06-07T18:06:16.604"/>
    <p1510:client id="{2848B4E5-1B2A-4C0E-A8C1-F5D524D13CD6}" v="625" dt="2020-06-07T17:54:17.802"/>
    <p1510:client id="{29728EF6-162F-4A3A-A258-9C3CF75F018C}" v="18" dt="2020-06-07T18:58:03.781"/>
    <p1510:client id="{36E73FCC-8A42-43CA-83D0-603EB5CB3944}" v="22" dt="2020-06-07T17:34:06.601"/>
    <p1510:client id="{3913CA41-7DE6-4DBD-95E8-03177D425908}" v="193" dt="2020-06-07T18:57:02.223"/>
    <p1510:client id="{3A4C8A47-57F9-4CFD-BFB5-3706AB13D877}" v="51" dt="2020-06-07T17:49:06.488"/>
    <p1510:client id="{3B09280C-5CCE-43B6-9667-A040128754E1}" v="82" dt="2020-06-07T18:51:02.747"/>
    <p1510:client id="{40F90720-9605-46AB-9319-9797199D258A}" v="220" dt="2020-06-07T17:16:52.095"/>
    <p1510:client id="{4274512F-8621-4EC8-B046-0044A2E15C03}" v="24" dt="2020-06-07T17:59:38.200"/>
    <p1510:client id="{43132F74-3886-44A6-99F2-E96B389F8536}" v="201" dt="2020-06-07T16:19:12.180"/>
    <p1510:client id="{46DD7EE5-4B23-4BB9-B453-379FC31CF0AF}" v="1430" dt="2020-06-07T20:38:11.131"/>
    <p1510:client id="{50C2C01D-7443-4022-8274-7363ABF8290B}" v="130" dt="2020-06-07T17:26:49.863"/>
    <p1510:client id="{50F93F93-F49D-4D7B-AC66-CC78BAD4CB7A}" v="8" dt="2020-06-07T18:26:35.482"/>
    <p1510:client id="{52C2FA70-A9BA-4D6D-9480-76DE95EC0C05}" v="334" dt="2020-06-07T18:26:30.013"/>
    <p1510:client id="{562E5204-9044-40F0-80E3-E02F46E35EE9}" v="106" dt="2020-06-07T18:08:58.388"/>
    <p1510:client id="{61DB6847-D2EA-49B6-ABFD-F41D6F8B9BE3}" v="628" dt="2020-06-05T16:20:53.607"/>
    <p1510:client id="{706B8BF7-4945-47D8-BD7C-6898DB2FCD55}" v="1" dt="2020-06-07T18:00:54.106"/>
    <p1510:client id="{7214D528-A181-4307-9760-B7EDEC7B9018}" v="398" dt="2020-06-07T17:30:53.867"/>
    <p1510:client id="{73F11FC9-2CDB-45AF-9C7B-7D60F013148B}" v="125" dt="2020-06-05T07:09:13.850"/>
    <p1510:client id="{7608E1A2-D4B2-47F2-AEA7-282D5A41A3D4}" v="189" dt="2020-06-07T16:58:31.960"/>
    <p1510:client id="{9208D518-CA87-446B-B4A5-A619B14B651E}" v="24" dt="2020-06-05T07:10:28.218"/>
    <p1510:client id="{99C1F36A-37A9-42A6-BD6B-9E74C2138461}" v="150" dt="2020-06-07T21:17:15.505"/>
    <p1510:client id="{A18DD03C-F055-4A25-86C1-2CB4EF909B78}" v="147" dt="2020-06-07T18:15:50.566"/>
    <p1510:client id="{A1A87900-4C2A-45E4-A976-A45C5D1A5A5C}" v="306" dt="2020-06-07T21:10:16.990"/>
    <p1510:client id="{A652C580-DBC1-419F-87C5-0CAFF18DF7BB}" v="399" dt="2020-06-07T19:27:09.830"/>
    <p1510:client id="{AC13A659-7CD3-4C8C-8507-0987B8566A10}" v="448" dt="2020-06-05T07:32:37.723"/>
    <p1510:client id="{B9CFA8D9-C8D8-4A2D-889B-BF35379FF158}" v="158" dt="2020-06-07T20:09:06.766"/>
    <p1510:client id="{BC6FFDC1-A5CA-4A0E-9BE4-EE202F46479A}" v="762" dt="2020-06-05T16:53:31.378"/>
    <p1510:client id="{C5C660EB-29C7-4F8A-A9E8-E71AFC9C4858}" v="74" dt="2020-06-07T19:54:14.125"/>
    <p1510:client id="{CF22598B-9717-4DD4-8EA0-D9A56BD40940}" v="90" dt="2020-06-07T18:45:54.972"/>
    <p1510:client id="{DF2873F9-9AA1-4692-AAA2-98A468565682}" v="41" dt="2020-06-07T20:23:54.821"/>
    <p1510:client id="{E1AA5162-BCA9-4075-AA6A-B390DED77A87}" v="974" dt="2020-06-07T21:09:59.138"/>
    <p1510:client id="{ECB18922-A2CB-437E-B272-5A396566C71F}" v="5" dt="2020-06-05T17:28:28.037"/>
    <p1510:client id="{FCAEECAD-143C-477B-8D57-28BB61E1D9D4}" v="8" dt="2020-06-07T18:16:21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MAGNE Clément" userId="S::clement.charlemagne@ynov.com::f32bcb38-56d2-419f-8eb7-8b66082dcd8b" providerId="AD" clId="Web-{A18DD03C-F055-4A25-86C1-2CB4EF909B78}"/>
    <pc:docChg chg="modSld">
      <pc:chgData name="CHARLEMAGNE Clément" userId="S::clement.charlemagne@ynov.com::f32bcb38-56d2-419f-8eb7-8b66082dcd8b" providerId="AD" clId="Web-{A18DD03C-F055-4A25-86C1-2CB4EF909B78}" dt="2020-06-07T18:15:50.566" v="142" actId="1076"/>
      <pc:docMkLst>
        <pc:docMk/>
      </pc:docMkLst>
      <pc:sldChg chg="modSp">
        <pc:chgData name="CHARLEMAGNE Clément" userId="S::clement.charlemagne@ynov.com::f32bcb38-56d2-419f-8eb7-8b66082dcd8b" providerId="AD" clId="Web-{A18DD03C-F055-4A25-86C1-2CB4EF909B78}" dt="2020-06-07T18:15:50.566" v="142" actId="1076"/>
        <pc:sldMkLst>
          <pc:docMk/>
          <pc:sldMk cId="3639982759" sldId="300"/>
        </pc:sldMkLst>
        <pc:picChg chg="mod">
          <ac:chgData name="CHARLEMAGNE Clément" userId="S::clement.charlemagne@ynov.com::f32bcb38-56d2-419f-8eb7-8b66082dcd8b" providerId="AD" clId="Web-{A18DD03C-F055-4A25-86C1-2CB4EF909B78}" dt="2020-06-07T18:15:50.566" v="142" actId="1076"/>
          <ac:picMkLst>
            <pc:docMk/>
            <pc:sldMk cId="3639982759" sldId="300"/>
            <ac:picMk id="6" creationId="{1B846C55-D471-4740-9281-C80194D42BA3}"/>
          </ac:picMkLst>
        </pc:picChg>
      </pc:sldChg>
      <pc:sldChg chg="addSp delSp modSp">
        <pc:chgData name="CHARLEMAGNE Clément" userId="S::clement.charlemagne@ynov.com::f32bcb38-56d2-419f-8eb7-8b66082dcd8b" providerId="AD" clId="Web-{A18DD03C-F055-4A25-86C1-2CB4EF909B78}" dt="2020-06-07T18:15:27.488" v="139" actId="1076"/>
        <pc:sldMkLst>
          <pc:docMk/>
          <pc:sldMk cId="2754076975" sldId="309"/>
        </pc:sldMkLst>
        <pc:spChg chg="add mod">
          <ac:chgData name="CHARLEMAGNE Clément" userId="S::clement.charlemagne@ynov.com::f32bcb38-56d2-419f-8eb7-8b66082dcd8b" providerId="AD" clId="Web-{A18DD03C-F055-4A25-86C1-2CB4EF909B78}" dt="2020-06-07T18:13:20.583" v="103" actId="1076"/>
          <ac:spMkLst>
            <pc:docMk/>
            <pc:sldMk cId="2754076975" sldId="309"/>
            <ac:spMk id="4" creationId="{A49F7D17-B5ED-4147-AF8E-B44DF1A4CD42}"/>
          </ac:spMkLst>
        </pc:spChg>
        <pc:picChg chg="mod">
          <ac:chgData name="CHARLEMAGNE Clément" userId="S::clement.charlemagne@ynov.com::f32bcb38-56d2-419f-8eb7-8b66082dcd8b" providerId="AD" clId="Web-{A18DD03C-F055-4A25-86C1-2CB4EF909B78}" dt="2020-06-07T18:14:48.676" v="136" actId="1076"/>
          <ac:picMkLst>
            <pc:docMk/>
            <pc:sldMk cId="2754076975" sldId="309"/>
            <ac:picMk id="3" creationId="{0FC157A1-63E9-4750-A2AC-4C978F4F2FE3}"/>
          </ac:picMkLst>
        </pc:picChg>
        <pc:picChg chg="add del mod">
          <ac:chgData name="CHARLEMAGNE Clément" userId="S::clement.charlemagne@ynov.com::f32bcb38-56d2-419f-8eb7-8b66082dcd8b" providerId="AD" clId="Web-{A18DD03C-F055-4A25-86C1-2CB4EF909B78}" dt="2020-06-07T18:11:52.631" v="56"/>
          <ac:picMkLst>
            <pc:docMk/>
            <pc:sldMk cId="2754076975" sldId="309"/>
            <ac:picMk id="5" creationId="{7DBEDBF0-EFAF-4A4F-93B8-825BD4FC4E1C}"/>
          </ac:picMkLst>
        </pc:picChg>
        <pc:picChg chg="add mod">
          <ac:chgData name="CHARLEMAGNE Clément" userId="S::clement.charlemagne@ynov.com::f32bcb38-56d2-419f-8eb7-8b66082dcd8b" providerId="AD" clId="Web-{A18DD03C-F055-4A25-86C1-2CB4EF909B78}" dt="2020-06-07T18:14:44.942" v="135" actId="1076"/>
          <ac:picMkLst>
            <pc:docMk/>
            <pc:sldMk cId="2754076975" sldId="309"/>
            <ac:picMk id="6" creationId="{4BD8B14D-4353-4094-B8D4-5A56A9F96B1B}"/>
          </ac:picMkLst>
        </pc:picChg>
        <pc:picChg chg="add del mod">
          <ac:chgData name="CHARLEMAGNE Clément" userId="S::clement.charlemagne@ynov.com::f32bcb38-56d2-419f-8eb7-8b66082dcd8b" providerId="AD" clId="Web-{A18DD03C-F055-4A25-86C1-2CB4EF909B78}" dt="2020-06-07T18:15:27.488" v="139" actId="1076"/>
          <ac:picMkLst>
            <pc:docMk/>
            <pc:sldMk cId="2754076975" sldId="309"/>
            <ac:picMk id="7" creationId="{7C66B7F3-3B5F-4FF6-BDF4-56B2DEC6686D}"/>
          </ac:picMkLst>
        </pc:picChg>
      </pc:sldChg>
    </pc:docChg>
  </pc:docChgLst>
  <pc:docChgLst>
    <pc:chgData name="BERENGUER Jonathan" userId="S::jonathan.berenguer@ynov.com::5c477217-ee6f-47f8-90be-88736703a240" providerId="AD" clId="Web-{706B8BF7-4945-47D8-BD7C-6898DB2FCD55}"/>
    <pc:docChg chg="modSld">
      <pc:chgData name="BERENGUER Jonathan" userId="S::jonathan.berenguer@ynov.com::5c477217-ee6f-47f8-90be-88736703a240" providerId="AD" clId="Web-{706B8BF7-4945-47D8-BD7C-6898DB2FCD55}" dt="2020-06-07T18:00:54.106" v="0"/>
      <pc:docMkLst>
        <pc:docMk/>
      </pc:docMkLst>
      <pc:sldChg chg="addSp">
        <pc:chgData name="BERENGUER Jonathan" userId="S::jonathan.berenguer@ynov.com::5c477217-ee6f-47f8-90be-88736703a240" providerId="AD" clId="Web-{706B8BF7-4945-47D8-BD7C-6898DB2FCD55}" dt="2020-06-07T18:00:54.106" v="0"/>
        <pc:sldMkLst>
          <pc:docMk/>
          <pc:sldMk cId="1308076916" sldId="287"/>
        </pc:sldMkLst>
        <pc:spChg chg="add">
          <ac:chgData name="BERENGUER Jonathan" userId="S::jonathan.berenguer@ynov.com::5c477217-ee6f-47f8-90be-88736703a240" providerId="AD" clId="Web-{706B8BF7-4945-47D8-BD7C-6898DB2FCD55}" dt="2020-06-07T18:00:54.106" v="0"/>
          <ac:spMkLst>
            <pc:docMk/>
            <pc:sldMk cId="1308076916" sldId="287"/>
            <ac:spMk id="3" creationId="{2C178DC9-CE38-4E13-93C2-D1E4ED25064D}"/>
          </ac:spMkLst>
        </pc:spChg>
      </pc:sldChg>
    </pc:docChg>
  </pc:docChgLst>
  <pc:docChgLst>
    <pc:chgData name="CHARLEMAGNE Clément" userId="S::clement.charlemagne@ynov.com::f32bcb38-56d2-419f-8eb7-8b66082dcd8b" providerId="AD" clId="Web-{12D4691E-AF5E-4CA2-8563-79D0AA1114D2}"/>
    <pc:docChg chg="modSld">
      <pc:chgData name="CHARLEMAGNE Clément" userId="S::clement.charlemagne@ynov.com::f32bcb38-56d2-419f-8eb7-8b66082dcd8b" providerId="AD" clId="Web-{12D4691E-AF5E-4CA2-8563-79D0AA1114D2}" dt="2020-06-07T18:06:16.604" v="42" actId="1076"/>
      <pc:docMkLst>
        <pc:docMk/>
      </pc:docMkLst>
      <pc:sldChg chg="modSp">
        <pc:chgData name="CHARLEMAGNE Clément" userId="S::clement.charlemagne@ynov.com::f32bcb38-56d2-419f-8eb7-8b66082dcd8b" providerId="AD" clId="Web-{12D4691E-AF5E-4CA2-8563-79D0AA1114D2}" dt="2020-06-07T18:04:37.666" v="36" actId="1076"/>
        <pc:sldMkLst>
          <pc:docMk/>
          <pc:sldMk cId="3639982759" sldId="300"/>
        </pc:sldMkLst>
        <pc:spChg chg="mod">
          <ac:chgData name="CHARLEMAGNE Clément" userId="S::clement.charlemagne@ynov.com::f32bcb38-56d2-419f-8eb7-8b66082dcd8b" providerId="AD" clId="Web-{12D4691E-AF5E-4CA2-8563-79D0AA1114D2}" dt="2020-06-07T18:04:22.963" v="33" actId="1076"/>
          <ac:spMkLst>
            <pc:docMk/>
            <pc:sldMk cId="3639982759" sldId="300"/>
            <ac:spMk id="5" creationId="{9C6E0BE4-A18B-4C7A-A41B-D4D7340104BC}"/>
          </ac:spMkLst>
        </pc:spChg>
        <pc:picChg chg="mod">
          <ac:chgData name="CHARLEMAGNE Clément" userId="S::clement.charlemagne@ynov.com::f32bcb38-56d2-419f-8eb7-8b66082dcd8b" providerId="AD" clId="Web-{12D4691E-AF5E-4CA2-8563-79D0AA1114D2}" dt="2020-06-07T18:04:37.666" v="36" actId="1076"/>
          <ac:picMkLst>
            <pc:docMk/>
            <pc:sldMk cId="3639982759" sldId="300"/>
            <ac:picMk id="6" creationId="{1B846C55-D471-4740-9281-C80194D42BA3}"/>
          </ac:picMkLst>
        </pc:picChg>
      </pc:sldChg>
      <pc:sldChg chg="addSp modSp">
        <pc:chgData name="CHARLEMAGNE Clément" userId="S::clement.charlemagne@ynov.com::f32bcb38-56d2-419f-8eb7-8b66082dcd8b" providerId="AD" clId="Web-{12D4691E-AF5E-4CA2-8563-79D0AA1114D2}" dt="2020-06-07T18:06:16.604" v="42" actId="1076"/>
        <pc:sldMkLst>
          <pc:docMk/>
          <pc:sldMk cId="2754076975" sldId="309"/>
        </pc:sldMkLst>
        <pc:picChg chg="add mod">
          <ac:chgData name="CHARLEMAGNE Clément" userId="S::clement.charlemagne@ynov.com::f32bcb38-56d2-419f-8eb7-8b66082dcd8b" providerId="AD" clId="Web-{12D4691E-AF5E-4CA2-8563-79D0AA1114D2}" dt="2020-06-07T18:06:16.604" v="42" actId="1076"/>
          <ac:picMkLst>
            <pc:docMk/>
            <pc:sldMk cId="2754076975" sldId="309"/>
            <ac:picMk id="3" creationId="{0FC157A1-63E9-4750-A2AC-4C978F4F2FE3}"/>
          </ac:picMkLst>
        </pc:picChg>
      </pc:sldChg>
    </pc:docChg>
  </pc:docChgLst>
  <pc:docChgLst>
    <pc:chgData name="BERENGUER Jonathan" userId="S::jonathan.berenguer@ynov.com::5c477217-ee6f-47f8-90be-88736703a240" providerId="AD" clId="Web-{AC13A659-7CD3-4C8C-8507-0987B8566A10}"/>
    <pc:docChg chg="addSld delSld modSld">
      <pc:chgData name="BERENGUER Jonathan" userId="S::jonathan.berenguer@ynov.com::5c477217-ee6f-47f8-90be-88736703a240" providerId="AD" clId="Web-{AC13A659-7CD3-4C8C-8507-0987B8566A10}" dt="2020-06-05T07:32:36.473" v="443" actId="20577"/>
      <pc:docMkLst>
        <pc:docMk/>
      </pc:docMkLst>
      <pc:sldChg chg="modSp">
        <pc:chgData name="BERENGUER Jonathan" userId="S::jonathan.berenguer@ynov.com::5c477217-ee6f-47f8-90be-88736703a240" providerId="AD" clId="Web-{AC13A659-7CD3-4C8C-8507-0987B8566A10}" dt="2020-06-05T07:25:16.126" v="18" actId="20577"/>
        <pc:sldMkLst>
          <pc:docMk/>
          <pc:sldMk cId="1533957453" sldId="258"/>
        </pc:sldMkLst>
        <pc:spChg chg="mod">
          <ac:chgData name="BERENGUER Jonathan" userId="S::jonathan.berenguer@ynov.com::5c477217-ee6f-47f8-90be-88736703a240" providerId="AD" clId="Web-{AC13A659-7CD3-4C8C-8507-0987B8566A10}" dt="2020-06-05T07:25:16.126" v="18" actId="20577"/>
          <ac:spMkLst>
            <pc:docMk/>
            <pc:sldMk cId="1533957453" sldId="258"/>
            <ac:spMk id="5" creationId="{F0EDBC7F-2109-4AEA-8A48-69A20E266845}"/>
          </ac:spMkLst>
        </pc:spChg>
      </pc:sldChg>
      <pc:sldChg chg="addSp delSp modSp mod delDesignElem chgLayout">
        <pc:chgData name="BERENGUER Jonathan" userId="S::jonathan.berenguer@ynov.com::5c477217-ee6f-47f8-90be-88736703a240" providerId="AD" clId="Web-{AC13A659-7CD3-4C8C-8507-0987B8566A10}" dt="2020-06-05T07:27:20.237" v="54" actId="20577"/>
        <pc:sldMkLst>
          <pc:docMk/>
          <pc:sldMk cId="2956534757" sldId="259"/>
        </pc:sldMkLst>
        <pc:spChg chg="add mod ord">
          <ac:chgData name="BERENGUER Jonathan" userId="S::jonathan.berenguer@ynov.com::5c477217-ee6f-47f8-90be-88736703a240" providerId="AD" clId="Web-{AC13A659-7CD3-4C8C-8507-0987B8566A10}" dt="2020-06-05T07:25:29.235" v="20"/>
          <ac:spMkLst>
            <pc:docMk/>
            <pc:sldMk cId="2956534757" sldId="259"/>
            <ac:spMk id="2" creationId="{6E5C2000-A974-4928-8BD3-E8E2D84B7CB9}"/>
          </ac:spMkLst>
        </pc:spChg>
        <pc:spChg chg="mod ord">
          <ac:chgData name="BERENGUER Jonathan" userId="S::jonathan.berenguer@ynov.com::5c477217-ee6f-47f8-90be-88736703a240" providerId="AD" clId="Web-{AC13A659-7CD3-4C8C-8507-0987B8566A10}" dt="2020-06-05T07:27:20.237" v="54" actId="20577"/>
          <ac:spMkLst>
            <pc:docMk/>
            <pc:sldMk cId="2956534757" sldId="259"/>
            <ac:spMk id="5" creationId="{F0EDBC7F-2109-4AEA-8A48-69A20E266845}"/>
          </ac:spMkLst>
        </pc:spChg>
        <pc:spChg chg="del">
          <ac:chgData name="BERENGUER Jonathan" userId="S::jonathan.berenguer@ynov.com::5c477217-ee6f-47f8-90be-88736703a240" providerId="AD" clId="Web-{AC13A659-7CD3-4C8C-8507-0987B8566A10}" dt="2020-06-05T07:25:29.235" v="20"/>
          <ac:spMkLst>
            <pc:docMk/>
            <pc:sldMk cId="2956534757" sldId="259"/>
            <ac:spMk id="9" creationId="{99CAC3B1-4879-424D-8F15-206277196159}"/>
          </ac:spMkLst>
        </pc:spChg>
        <pc:grpChg chg="del">
          <ac:chgData name="BERENGUER Jonathan" userId="S::jonathan.berenguer@ynov.com::5c477217-ee6f-47f8-90be-88736703a240" providerId="AD" clId="Web-{AC13A659-7CD3-4C8C-8507-0987B8566A10}" dt="2020-06-05T07:25:29.235" v="20"/>
          <ac:grpSpMkLst>
            <pc:docMk/>
            <pc:sldMk cId="2956534757" sldId="259"/>
            <ac:grpSpMk id="17" creationId="{4B8492CB-DFBA-4A82-9778-F21493DA36C1}"/>
          </ac:grpSpMkLst>
        </pc:grpChg>
      </pc:sldChg>
      <pc:sldChg chg="modSp">
        <pc:chgData name="BERENGUER Jonathan" userId="S::jonathan.berenguer@ynov.com::5c477217-ee6f-47f8-90be-88736703a240" providerId="AD" clId="Web-{AC13A659-7CD3-4C8C-8507-0987B8566A10}" dt="2020-06-05T07:28:00.893" v="68" actId="20577"/>
        <pc:sldMkLst>
          <pc:docMk/>
          <pc:sldMk cId="4044080096" sldId="260"/>
        </pc:sldMkLst>
        <pc:spChg chg="mod">
          <ac:chgData name="BERENGUER Jonathan" userId="S::jonathan.berenguer@ynov.com::5c477217-ee6f-47f8-90be-88736703a240" providerId="AD" clId="Web-{AC13A659-7CD3-4C8C-8507-0987B8566A10}" dt="2020-06-05T07:28:00.893" v="68" actId="20577"/>
          <ac:spMkLst>
            <pc:docMk/>
            <pc:sldMk cId="4044080096" sldId="260"/>
            <ac:spMk id="5" creationId="{F0EDBC7F-2109-4AEA-8A48-69A20E266845}"/>
          </ac:spMkLst>
        </pc:spChg>
      </pc:sldChg>
      <pc:sldChg chg="modSp">
        <pc:chgData name="BERENGUER Jonathan" userId="S::jonathan.berenguer@ynov.com::5c477217-ee6f-47f8-90be-88736703a240" providerId="AD" clId="Web-{AC13A659-7CD3-4C8C-8507-0987B8566A10}" dt="2020-06-05T07:28:10.002" v="102" actId="20577"/>
        <pc:sldMkLst>
          <pc:docMk/>
          <pc:sldMk cId="2768054284" sldId="261"/>
        </pc:sldMkLst>
        <pc:spChg chg="mod">
          <ac:chgData name="BERENGUER Jonathan" userId="S::jonathan.berenguer@ynov.com::5c477217-ee6f-47f8-90be-88736703a240" providerId="AD" clId="Web-{AC13A659-7CD3-4C8C-8507-0987B8566A10}" dt="2020-06-05T07:28:10.002" v="102" actId="20577"/>
          <ac:spMkLst>
            <pc:docMk/>
            <pc:sldMk cId="2768054284" sldId="261"/>
            <ac:spMk id="5" creationId="{F0EDBC7F-2109-4AEA-8A48-69A20E266845}"/>
          </ac:spMkLst>
        </pc:spChg>
      </pc:sldChg>
      <pc:sldChg chg="modSp del">
        <pc:chgData name="BERENGUER Jonathan" userId="S::jonathan.berenguer@ynov.com::5c477217-ee6f-47f8-90be-88736703a240" providerId="AD" clId="Web-{AC13A659-7CD3-4C8C-8507-0987B8566A10}" dt="2020-06-05T07:29:46.753" v="216"/>
        <pc:sldMkLst>
          <pc:docMk/>
          <pc:sldMk cId="347351915" sldId="262"/>
        </pc:sldMkLst>
        <pc:spChg chg="mod">
          <ac:chgData name="BERENGUER Jonathan" userId="S::jonathan.berenguer@ynov.com::5c477217-ee6f-47f8-90be-88736703a240" providerId="AD" clId="Web-{AC13A659-7CD3-4C8C-8507-0987B8566A10}" dt="2020-06-05T07:28:13.502" v="111" actId="20577"/>
          <ac:spMkLst>
            <pc:docMk/>
            <pc:sldMk cId="347351915" sldId="262"/>
            <ac:spMk id="5" creationId="{F0EDBC7F-2109-4AEA-8A48-69A20E266845}"/>
          </ac:spMkLst>
        </pc:spChg>
      </pc:sldChg>
      <pc:sldChg chg="addSp delSp modSp mod delDesignElem chgLayout">
        <pc:chgData name="BERENGUER Jonathan" userId="S::jonathan.berenguer@ynov.com::5c477217-ee6f-47f8-90be-88736703a240" providerId="AD" clId="Web-{AC13A659-7CD3-4C8C-8507-0987B8566A10}" dt="2020-06-05T07:28:26.737" v="127" actId="20577"/>
        <pc:sldMkLst>
          <pc:docMk/>
          <pc:sldMk cId="3035232073" sldId="263"/>
        </pc:sldMkLst>
        <pc:spChg chg="add mod ord">
          <ac:chgData name="BERENGUER Jonathan" userId="S::jonathan.berenguer@ynov.com::5c477217-ee6f-47f8-90be-88736703a240" providerId="AD" clId="Web-{AC13A659-7CD3-4C8C-8507-0987B8566A10}" dt="2020-06-05T07:28:23.331" v="114"/>
          <ac:spMkLst>
            <pc:docMk/>
            <pc:sldMk cId="3035232073" sldId="263"/>
            <ac:spMk id="2" creationId="{8DD3E7E2-8EB7-4D22-9EE2-F977E58B4169}"/>
          </ac:spMkLst>
        </pc:spChg>
        <pc:spChg chg="mod ord">
          <ac:chgData name="BERENGUER Jonathan" userId="S::jonathan.berenguer@ynov.com::5c477217-ee6f-47f8-90be-88736703a240" providerId="AD" clId="Web-{AC13A659-7CD3-4C8C-8507-0987B8566A10}" dt="2020-06-05T07:28:26.737" v="127" actId="20577"/>
          <ac:spMkLst>
            <pc:docMk/>
            <pc:sldMk cId="3035232073" sldId="263"/>
            <ac:spMk id="5" creationId="{F0EDBC7F-2109-4AEA-8A48-69A20E266845}"/>
          </ac:spMkLst>
        </pc:spChg>
        <pc:spChg chg="del">
          <ac:chgData name="BERENGUER Jonathan" userId="S::jonathan.berenguer@ynov.com::5c477217-ee6f-47f8-90be-88736703a240" providerId="AD" clId="Web-{AC13A659-7CD3-4C8C-8507-0987B8566A10}" dt="2020-06-05T07:28:23.331" v="114"/>
          <ac:spMkLst>
            <pc:docMk/>
            <pc:sldMk cId="3035232073" sldId="263"/>
            <ac:spMk id="9" creationId="{99CAC3B1-4879-424D-8F15-206277196159}"/>
          </ac:spMkLst>
        </pc:spChg>
        <pc:grpChg chg="del">
          <ac:chgData name="BERENGUER Jonathan" userId="S::jonathan.berenguer@ynov.com::5c477217-ee6f-47f8-90be-88736703a240" providerId="AD" clId="Web-{AC13A659-7CD3-4C8C-8507-0987B8566A10}" dt="2020-06-05T07:28:23.331" v="114"/>
          <ac:grpSpMkLst>
            <pc:docMk/>
            <pc:sldMk cId="3035232073" sldId="263"/>
            <ac:grpSpMk id="17" creationId="{4B8492CB-DFBA-4A82-9778-F21493DA36C1}"/>
          </ac:grpSpMkLst>
        </pc:grpChg>
      </pc:sldChg>
      <pc:sldChg chg="modSp">
        <pc:chgData name="BERENGUER Jonathan" userId="S::jonathan.berenguer@ynov.com::5c477217-ee6f-47f8-90be-88736703a240" providerId="AD" clId="Web-{AC13A659-7CD3-4C8C-8507-0987B8566A10}" dt="2020-06-05T07:28:41.284" v="153" actId="20577"/>
        <pc:sldMkLst>
          <pc:docMk/>
          <pc:sldMk cId="2929629975" sldId="264"/>
        </pc:sldMkLst>
        <pc:spChg chg="mod">
          <ac:chgData name="BERENGUER Jonathan" userId="S::jonathan.berenguer@ynov.com::5c477217-ee6f-47f8-90be-88736703a240" providerId="AD" clId="Web-{AC13A659-7CD3-4C8C-8507-0987B8566A10}" dt="2020-06-05T07:28:41.284" v="153" actId="20577"/>
          <ac:spMkLst>
            <pc:docMk/>
            <pc:sldMk cId="2929629975" sldId="264"/>
            <ac:spMk id="5" creationId="{F0EDBC7F-2109-4AEA-8A48-69A20E266845}"/>
          </ac:spMkLst>
        </pc:spChg>
      </pc:sldChg>
      <pc:sldChg chg="addSp modSp new mod setBg setClrOvrMap">
        <pc:chgData name="BERENGUER Jonathan" userId="S::jonathan.berenguer@ynov.com::5c477217-ee6f-47f8-90be-88736703a240" providerId="AD" clId="Web-{AC13A659-7CD3-4C8C-8507-0987B8566A10}" dt="2020-06-05T07:29:01.503" v="204" actId="20577"/>
        <pc:sldMkLst>
          <pc:docMk/>
          <pc:sldMk cId="618770655" sldId="265"/>
        </pc:sldMkLst>
        <pc:spChg chg="mod">
          <ac:chgData name="BERENGUER Jonathan" userId="S::jonathan.berenguer@ynov.com::5c477217-ee6f-47f8-90be-88736703a240" providerId="AD" clId="Web-{AC13A659-7CD3-4C8C-8507-0987B8566A10}" dt="2020-06-05T07:29:01.503" v="204" actId="20577"/>
          <ac:spMkLst>
            <pc:docMk/>
            <pc:sldMk cId="618770655" sldId="265"/>
            <ac:spMk id="2" creationId="{B92462F3-FA3A-44C3-964C-33CDB011FB60}"/>
          </ac:spMkLst>
        </pc:spChg>
        <pc:spChg chg="mod">
          <ac:chgData name="BERENGUER Jonathan" userId="S::jonathan.berenguer@ynov.com::5c477217-ee6f-47f8-90be-88736703a240" providerId="AD" clId="Web-{AC13A659-7CD3-4C8C-8507-0987B8566A10}" dt="2020-06-05T07:28:47.378" v="157"/>
          <ac:spMkLst>
            <pc:docMk/>
            <pc:sldMk cId="618770655" sldId="265"/>
            <ac:spMk id="3" creationId="{C184FDB5-43C2-4557-8BD3-614F0BD0146E}"/>
          </ac:spMkLst>
        </pc:spChg>
        <pc:spChg chg="add">
          <ac:chgData name="BERENGUER Jonathan" userId="S::jonathan.berenguer@ynov.com::5c477217-ee6f-47f8-90be-88736703a240" providerId="AD" clId="Web-{AC13A659-7CD3-4C8C-8507-0987B8566A10}" dt="2020-06-05T07:28:47.378" v="157"/>
          <ac:spMkLst>
            <pc:docMk/>
            <pc:sldMk cId="618770655" sldId="265"/>
            <ac:spMk id="8" creationId="{99CAC3B1-4879-424D-8F15-206277196159}"/>
          </ac:spMkLst>
        </pc:spChg>
        <pc:grpChg chg="add">
          <ac:chgData name="BERENGUER Jonathan" userId="S::jonathan.berenguer@ynov.com::5c477217-ee6f-47f8-90be-88736703a240" providerId="AD" clId="Web-{AC13A659-7CD3-4C8C-8507-0987B8566A10}" dt="2020-06-05T07:28:47.378" v="157"/>
          <ac:grpSpMkLst>
            <pc:docMk/>
            <pc:sldMk cId="618770655" sldId="265"/>
            <ac:grpSpMk id="10" creationId="{4B8492CB-DFBA-4A82-9778-F21493DA36C1}"/>
          </ac:grpSpMkLst>
        </pc:grpChg>
      </pc:sldChg>
      <pc:sldChg chg="addSp modSp new mod setBg setClrOvrMap">
        <pc:chgData name="BERENGUER Jonathan" userId="S::jonathan.berenguer@ynov.com::5c477217-ee6f-47f8-90be-88736703a240" providerId="AD" clId="Web-{AC13A659-7CD3-4C8C-8507-0987B8566A10}" dt="2020-06-05T07:29:35.956" v="214" actId="20577"/>
        <pc:sldMkLst>
          <pc:docMk/>
          <pc:sldMk cId="3356833436" sldId="266"/>
        </pc:sldMkLst>
        <pc:spChg chg="mod">
          <ac:chgData name="BERENGUER Jonathan" userId="S::jonathan.berenguer@ynov.com::5c477217-ee6f-47f8-90be-88736703a240" providerId="AD" clId="Web-{AC13A659-7CD3-4C8C-8507-0987B8566A10}" dt="2020-06-05T07:29:35.956" v="214" actId="20577"/>
          <ac:spMkLst>
            <pc:docMk/>
            <pc:sldMk cId="3356833436" sldId="266"/>
            <ac:spMk id="2" creationId="{BA214B6F-CA32-4A8B-A985-62E1F71DA86D}"/>
          </ac:spMkLst>
        </pc:spChg>
        <pc:spChg chg="mod">
          <ac:chgData name="BERENGUER Jonathan" userId="S::jonathan.berenguer@ynov.com::5c477217-ee6f-47f8-90be-88736703a240" providerId="AD" clId="Web-{AC13A659-7CD3-4C8C-8507-0987B8566A10}" dt="2020-06-05T07:28:50.081" v="158"/>
          <ac:spMkLst>
            <pc:docMk/>
            <pc:sldMk cId="3356833436" sldId="266"/>
            <ac:spMk id="3" creationId="{8F9B284B-906D-4FB7-BEF5-AB984AFA9737}"/>
          </ac:spMkLst>
        </pc:spChg>
        <pc:spChg chg="add">
          <ac:chgData name="BERENGUER Jonathan" userId="S::jonathan.berenguer@ynov.com::5c477217-ee6f-47f8-90be-88736703a240" providerId="AD" clId="Web-{AC13A659-7CD3-4C8C-8507-0987B8566A10}" dt="2020-06-05T07:28:50.081" v="158"/>
          <ac:spMkLst>
            <pc:docMk/>
            <pc:sldMk cId="3356833436" sldId="266"/>
            <ac:spMk id="8" creationId="{99CAC3B1-4879-424D-8F15-206277196159}"/>
          </ac:spMkLst>
        </pc:spChg>
        <pc:grpChg chg="add">
          <ac:chgData name="BERENGUER Jonathan" userId="S::jonathan.berenguer@ynov.com::5c477217-ee6f-47f8-90be-88736703a240" providerId="AD" clId="Web-{AC13A659-7CD3-4C8C-8507-0987B8566A10}" dt="2020-06-05T07:28:50.081" v="158"/>
          <ac:grpSpMkLst>
            <pc:docMk/>
            <pc:sldMk cId="3356833436" sldId="266"/>
            <ac:grpSpMk id="10" creationId="{4B8492CB-DFBA-4A82-9778-F21493DA36C1}"/>
          </ac:grpSpMkLst>
        </pc:grpChg>
      </pc:sldChg>
      <pc:sldChg chg="addSp delSp modSp new mod setBg setClrOvrMap delDesignElem chgLayout">
        <pc:chgData name="BERENGUER Jonathan" userId="S::jonathan.berenguer@ynov.com::5c477217-ee6f-47f8-90be-88736703a240" providerId="AD" clId="Web-{AC13A659-7CD3-4C8C-8507-0987B8566A10}" dt="2020-06-05T07:30:30.160" v="240" actId="20577"/>
        <pc:sldMkLst>
          <pc:docMk/>
          <pc:sldMk cId="3857590542" sldId="267"/>
        </pc:sldMkLst>
        <pc:spChg chg="mod ord">
          <ac:chgData name="BERENGUER Jonathan" userId="S::jonathan.berenguer@ynov.com::5c477217-ee6f-47f8-90be-88736703a240" providerId="AD" clId="Web-{AC13A659-7CD3-4C8C-8507-0987B8566A10}" dt="2020-06-05T07:30:30.160" v="240" actId="20577"/>
          <ac:spMkLst>
            <pc:docMk/>
            <pc:sldMk cId="3857590542" sldId="267"/>
            <ac:spMk id="2" creationId="{EACD5254-B172-4855-99D0-6450859391C2}"/>
          </ac:spMkLst>
        </pc:spChg>
        <pc:spChg chg="mod ord">
          <ac:chgData name="BERENGUER Jonathan" userId="S::jonathan.berenguer@ynov.com::5c477217-ee6f-47f8-90be-88736703a240" providerId="AD" clId="Web-{AC13A659-7CD3-4C8C-8507-0987B8566A10}" dt="2020-06-05T07:30:26.363" v="225"/>
          <ac:spMkLst>
            <pc:docMk/>
            <pc:sldMk cId="3857590542" sldId="267"/>
            <ac:spMk id="3" creationId="{33F2E19C-E23A-4402-94CA-00E793F52E5A}"/>
          </ac:spMkLst>
        </pc:spChg>
        <pc:spChg chg="add del">
          <ac:chgData name="BERENGUER Jonathan" userId="S::jonathan.berenguer@ynov.com::5c477217-ee6f-47f8-90be-88736703a240" providerId="AD" clId="Web-{AC13A659-7CD3-4C8C-8507-0987B8566A10}" dt="2020-06-05T07:30:26.363" v="225"/>
          <ac:spMkLst>
            <pc:docMk/>
            <pc:sldMk cId="3857590542" sldId="267"/>
            <ac:spMk id="8" creationId="{99CAC3B1-4879-424D-8F15-206277196159}"/>
          </ac:spMkLst>
        </pc:spChg>
        <pc:grpChg chg="add del">
          <ac:chgData name="BERENGUER Jonathan" userId="S::jonathan.berenguer@ynov.com::5c477217-ee6f-47f8-90be-88736703a240" providerId="AD" clId="Web-{AC13A659-7CD3-4C8C-8507-0987B8566A10}" dt="2020-06-05T07:30:26.363" v="225"/>
          <ac:grpSpMkLst>
            <pc:docMk/>
            <pc:sldMk cId="3857590542" sldId="267"/>
            <ac:grpSpMk id="10" creationId="{4B8492CB-DFBA-4A82-9778-F21493DA36C1}"/>
          </ac:grpSpMkLst>
        </pc:grpChg>
      </pc:sldChg>
      <pc:sldChg chg="addSp modSp new mod setBg setClrOvrMap">
        <pc:chgData name="BERENGUER Jonathan" userId="S::jonathan.berenguer@ynov.com::5c477217-ee6f-47f8-90be-88736703a240" providerId="AD" clId="Web-{AC13A659-7CD3-4C8C-8507-0987B8566A10}" dt="2020-06-05T07:30:34.816" v="255" actId="20577"/>
        <pc:sldMkLst>
          <pc:docMk/>
          <pc:sldMk cId="2417523525" sldId="268"/>
        </pc:sldMkLst>
        <pc:spChg chg="mod">
          <ac:chgData name="BERENGUER Jonathan" userId="S::jonathan.berenguer@ynov.com::5c477217-ee6f-47f8-90be-88736703a240" providerId="AD" clId="Web-{AC13A659-7CD3-4C8C-8507-0987B8566A10}" dt="2020-06-05T07:30:34.816" v="255" actId="20577"/>
          <ac:spMkLst>
            <pc:docMk/>
            <pc:sldMk cId="2417523525" sldId="268"/>
            <ac:spMk id="2" creationId="{E002F670-FCA9-48D9-A46A-49BFE89963E1}"/>
          </ac:spMkLst>
        </pc:spChg>
        <pc:spChg chg="mod">
          <ac:chgData name="BERENGUER Jonathan" userId="S::jonathan.berenguer@ynov.com::5c477217-ee6f-47f8-90be-88736703a240" providerId="AD" clId="Web-{AC13A659-7CD3-4C8C-8507-0987B8566A10}" dt="2020-06-05T07:30:14.128" v="221"/>
          <ac:spMkLst>
            <pc:docMk/>
            <pc:sldMk cId="2417523525" sldId="268"/>
            <ac:spMk id="3" creationId="{F17C8E76-9D06-4656-BCFF-A47786D12405}"/>
          </ac:spMkLst>
        </pc:spChg>
        <pc:spChg chg="add">
          <ac:chgData name="BERENGUER Jonathan" userId="S::jonathan.berenguer@ynov.com::5c477217-ee6f-47f8-90be-88736703a240" providerId="AD" clId="Web-{AC13A659-7CD3-4C8C-8507-0987B8566A10}" dt="2020-06-05T07:30:14.128" v="221"/>
          <ac:spMkLst>
            <pc:docMk/>
            <pc:sldMk cId="2417523525" sldId="268"/>
            <ac:spMk id="8" creationId="{99CAC3B1-4879-424D-8F15-206277196159}"/>
          </ac:spMkLst>
        </pc:spChg>
        <pc:grpChg chg="add">
          <ac:chgData name="BERENGUER Jonathan" userId="S::jonathan.berenguer@ynov.com::5c477217-ee6f-47f8-90be-88736703a240" providerId="AD" clId="Web-{AC13A659-7CD3-4C8C-8507-0987B8566A10}" dt="2020-06-05T07:30:14.128" v="221"/>
          <ac:grpSpMkLst>
            <pc:docMk/>
            <pc:sldMk cId="2417523525" sldId="268"/>
            <ac:grpSpMk id="10" creationId="{4B8492CB-DFBA-4A82-9778-F21493DA36C1}"/>
          </ac:grpSpMkLst>
        </pc:grpChg>
      </pc:sldChg>
      <pc:sldChg chg="addSp modSp new mod setBg setClrOvrMap">
        <pc:chgData name="BERENGUER Jonathan" userId="S::jonathan.berenguer@ynov.com::5c477217-ee6f-47f8-90be-88736703a240" providerId="AD" clId="Web-{AC13A659-7CD3-4C8C-8507-0987B8566A10}" dt="2020-06-05T07:30:39.035" v="276" actId="20577"/>
        <pc:sldMkLst>
          <pc:docMk/>
          <pc:sldMk cId="371127874" sldId="269"/>
        </pc:sldMkLst>
        <pc:spChg chg="mod">
          <ac:chgData name="BERENGUER Jonathan" userId="S::jonathan.berenguer@ynov.com::5c477217-ee6f-47f8-90be-88736703a240" providerId="AD" clId="Web-{AC13A659-7CD3-4C8C-8507-0987B8566A10}" dt="2020-06-05T07:30:39.035" v="276" actId="20577"/>
          <ac:spMkLst>
            <pc:docMk/>
            <pc:sldMk cId="371127874" sldId="269"/>
            <ac:spMk id="2" creationId="{FEA93696-1D74-4DE1-B4AC-4CF2D914B7BE}"/>
          </ac:spMkLst>
        </pc:spChg>
        <pc:spChg chg="mod">
          <ac:chgData name="BERENGUER Jonathan" userId="S::jonathan.berenguer@ynov.com::5c477217-ee6f-47f8-90be-88736703a240" providerId="AD" clId="Web-{AC13A659-7CD3-4C8C-8507-0987B8566A10}" dt="2020-06-05T07:30:16.425" v="222"/>
          <ac:spMkLst>
            <pc:docMk/>
            <pc:sldMk cId="371127874" sldId="269"/>
            <ac:spMk id="3" creationId="{D210D6BC-4F90-4DBA-8C89-E19B093355C4}"/>
          </ac:spMkLst>
        </pc:spChg>
        <pc:spChg chg="add">
          <ac:chgData name="BERENGUER Jonathan" userId="S::jonathan.berenguer@ynov.com::5c477217-ee6f-47f8-90be-88736703a240" providerId="AD" clId="Web-{AC13A659-7CD3-4C8C-8507-0987B8566A10}" dt="2020-06-05T07:30:16.425" v="222"/>
          <ac:spMkLst>
            <pc:docMk/>
            <pc:sldMk cId="371127874" sldId="269"/>
            <ac:spMk id="8" creationId="{99CAC3B1-4879-424D-8F15-206277196159}"/>
          </ac:spMkLst>
        </pc:spChg>
        <pc:grpChg chg="add">
          <ac:chgData name="BERENGUER Jonathan" userId="S::jonathan.berenguer@ynov.com::5c477217-ee6f-47f8-90be-88736703a240" providerId="AD" clId="Web-{AC13A659-7CD3-4C8C-8507-0987B8566A10}" dt="2020-06-05T07:30:16.425" v="222"/>
          <ac:grpSpMkLst>
            <pc:docMk/>
            <pc:sldMk cId="371127874" sldId="269"/>
            <ac:grpSpMk id="10" creationId="{4B8492CB-DFBA-4A82-9778-F21493DA36C1}"/>
          </ac:grpSpMkLst>
        </pc:grpChg>
      </pc:sldChg>
      <pc:sldChg chg="addSp modSp new mod setBg setClrOvrMap">
        <pc:chgData name="BERENGUER Jonathan" userId="S::jonathan.berenguer@ynov.com::5c477217-ee6f-47f8-90be-88736703a240" providerId="AD" clId="Web-{AC13A659-7CD3-4C8C-8507-0987B8566A10}" dt="2020-06-05T07:30:42.425" v="283" actId="20577"/>
        <pc:sldMkLst>
          <pc:docMk/>
          <pc:sldMk cId="2247852018" sldId="270"/>
        </pc:sldMkLst>
        <pc:spChg chg="mod">
          <ac:chgData name="BERENGUER Jonathan" userId="S::jonathan.berenguer@ynov.com::5c477217-ee6f-47f8-90be-88736703a240" providerId="AD" clId="Web-{AC13A659-7CD3-4C8C-8507-0987B8566A10}" dt="2020-06-05T07:30:42.425" v="283" actId="20577"/>
          <ac:spMkLst>
            <pc:docMk/>
            <pc:sldMk cId="2247852018" sldId="270"/>
            <ac:spMk id="2" creationId="{42796BE1-E561-4B7E-B6E1-3E4B8F9D77E4}"/>
          </ac:spMkLst>
        </pc:spChg>
        <pc:spChg chg="mod">
          <ac:chgData name="BERENGUER Jonathan" userId="S::jonathan.berenguer@ynov.com::5c477217-ee6f-47f8-90be-88736703a240" providerId="AD" clId="Web-{AC13A659-7CD3-4C8C-8507-0987B8566A10}" dt="2020-06-05T07:30:19.910" v="224"/>
          <ac:spMkLst>
            <pc:docMk/>
            <pc:sldMk cId="2247852018" sldId="270"/>
            <ac:spMk id="3" creationId="{B0DC56E7-8132-4896-ABD2-05DCDC60971D}"/>
          </ac:spMkLst>
        </pc:spChg>
        <pc:spChg chg="add">
          <ac:chgData name="BERENGUER Jonathan" userId="S::jonathan.berenguer@ynov.com::5c477217-ee6f-47f8-90be-88736703a240" providerId="AD" clId="Web-{AC13A659-7CD3-4C8C-8507-0987B8566A10}" dt="2020-06-05T07:30:19.910" v="224"/>
          <ac:spMkLst>
            <pc:docMk/>
            <pc:sldMk cId="2247852018" sldId="270"/>
            <ac:spMk id="8" creationId="{99CAC3B1-4879-424D-8F15-206277196159}"/>
          </ac:spMkLst>
        </pc:spChg>
        <pc:grpChg chg="add">
          <ac:chgData name="BERENGUER Jonathan" userId="S::jonathan.berenguer@ynov.com::5c477217-ee6f-47f8-90be-88736703a240" providerId="AD" clId="Web-{AC13A659-7CD3-4C8C-8507-0987B8566A10}" dt="2020-06-05T07:30:19.910" v="224"/>
          <ac:grpSpMkLst>
            <pc:docMk/>
            <pc:sldMk cId="2247852018" sldId="270"/>
            <ac:grpSpMk id="10" creationId="{4B8492CB-DFBA-4A82-9778-F21493DA36C1}"/>
          </ac:grpSpMkLst>
        </pc:grpChg>
      </pc:sldChg>
      <pc:sldChg chg="new del">
        <pc:chgData name="BERENGUER Jonathan" userId="S::jonathan.berenguer@ynov.com::5c477217-ee6f-47f8-90be-88736703a240" providerId="AD" clId="Web-{AC13A659-7CD3-4C8C-8507-0987B8566A10}" dt="2020-06-05T07:31:11.316" v="290"/>
        <pc:sldMkLst>
          <pc:docMk/>
          <pc:sldMk cId="847152992" sldId="271"/>
        </pc:sldMkLst>
      </pc:sldChg>
      <pc:sldChg chg="addSp delSp modSp new mod setBg setClrOvrMap delDesignElem chgLayout">
        <pc:chgData name="BERENGUER Jonathan" userId="S::jonathan.berenguer@ynov.com::5c477217-ee6f-47f8-90be-88736703a240" providerId="AD" clId="Web-{AC13A659-7CD3-4C8C-8507-0987B8566A10}" dt="2020-06-05T07:31:35.363" v="348" actId="20577"/>
        <pc:sldMkLst>
          <pc:docMk/>
          <pc:sldMk cId="3660864174" sldId="272"/>
        </pc:sldMkLst>
        <pc:spChg chg="mod ord">
          <ac:chgData name="BERENGUER Jonathan" userId="S::jonathan.berenguer@ynov.com::5c477217-ee6f-47f8-90be-88736703a240" providerId="AD" clId="Web-{AC13A659-7CD3-4C8C-8507-0987B8566A10}" dt="2020-06-05T07:31:35.363" v="348" actId="20577"/>
          <ac:spMkLst>
            <pc:docMk/>
            <pc:sldMk cId="3660864174" sldId="272"/>
            <ac:spMk id="2" creationId="{9C6D2B61-F38B-4825-9AF7-C46843E3542C}"/>
          </ac:spMkLst>
        </pc:spChg>
        <pc:spChg chg="mod ord">
          <ac:chgData name="BERENGUER Jonathan" userId="S::jonathan.berenguer@ynov.com::5c477217-ee6f-47f8-90be-88736703a240" providerId="AD" clId="Web-{AC13A659-7CD3-4C8C-8507-0987B8566A10}" dt="2020-06-05T07:31:25.223" v="294"/>
          <ac:spMkLst>
            <pc:docMk/>
            <pc:sldMk cId="3660864174" sldId="272"/>
            <ac:spMk id="3" creationId="{B34B56F7-A492-4F01-A388-FD428F206B54}"/>
          </ac:spMkLst>
        </pc:spChg>
        <pc:spChg chg="add del">
          <ac:chgData name="BERENGUER Jonathan" userId="S::jonathan.berenguer@ynov.com::5c477217-ee6f-47f8-90be-88736703a240" providerId="AD" clId="Web-{AC13A659-7CD3-4C8C-8507-0987B8566A10}" dt="2020-06-05T07:31:25.223" v="294"/>
          <ac:spMkLst>
            <pc:docMk/>
            <pc:sldMk cId="3660864174" sldId="272"/>
            <ac:spMk id="8" creationId="{99CAC3B1-4879-424D-8F15-206277196159}"/>
          </ac:spMkLst>
        </pc:spChg>
        <pc:grpChg chg="add del">
          <ac:chgData name="BERENGUER Jonathan" userId="S::jonathan.berenguer@ynov.com::5c477217-ee6f-47f8-90be-88736703a240" providerId="AD" clId="Web-{AC13A659-7CD3-4C8C-8507-0987B8566A10}" dt="2020-06-05T07:31:25.223" v="294"/>
          <ac:grpSpMkLst>
            <pc:docMk/>
            <pc:sldMk cId="3660864174" sldId="272"/>
            <ac:grpSpMk id="10" creationId="{4B8492CB-DFBA-4A82-9778-F21493DA36C1}"/>
          </ac:grpSpMkLst>
        </pc:grpChg>
      </pc:sldChg>
      <pc:sldChg chg="addSp modSp new mod setBg setClrOvrMap">
        <pc:chgData name="BERENGUER Jonathan" userId="S::jonathan.berenguer@ynov.com::5c477217-ee6f-47f8-90be-88736703a240" providerId="AD" clId="Web-{AC13A659-7CD3-4C8C-8507-0987B8566A10}" dt="2020-06-05T07:31:47.567" v="365" actId="20577"/>
        <pc:sldMkLst>
          <pc:docMk/>
          <pc:sldMk cId="2943507333" sldId="273"/>
        </pc:sldMkLst>
        <pc:spChg chg="mod">
          <ac:chgData name="BERENGUER Jonathan" userId="S::jonathan.berenguer@ynov.com::5c477217-ee6f-47f8-90be-88736703a240" providerId="AD" clId="Web-{AC13A659-7CD3-4C8C-8507-0987B8566A10}" dt="2020-06-05T07:31:47.567" v="365" actId="20577"/>
          <ac:spMkLst>
            <pc:docMk/>
            <pc:sldMk cId="2943507333" sldId="273"/>
            <ac:spMk id="2" creationId="{4B11EFB5-C301-4AC3-A144-80E92A699983}"/>
          </ac:spMkLst>
        </pc:spChg>
        <pc:spChg chg="mod">
          <ac:chgData name="BERENGUER Jonathan" userId="S::jonathan.berenguer@ynov.com::5c477217-ee6f-47f8-90be-88736703a240" providerId="AD" clId="Web-{AC13A659-7CD3-4C8C-8507-0987B8566A10}" dt="2020-06-05T07:31:15.676" v="292"/>
          <ac:spMkLst>
            <pc:docMk/>
            <pc:sldMk cId="2943507333" sldId="273"/>
            <ac:spMk id="3" creationId="{BE6A9B42-2120-4899-A93C-BA56D8806A53}"/>
          </ac:spMkLst>
        </pc:spChg>
        <pc:spChg chg="add">
          <ac:chgData name="BERENGUER Jonathan" userId="S::jonathan.berenguer@ynov.com::5c477217-ee6f-47f8-90be-88736703a240" providerId="AD" clId="Web-{AC13A659-7CD3-4C8C-8507-0987B8566A10}" dt="2020-06-05T07:31:15.676" v="292"/>
          <ac:spMkLst>
            <pc:docMk/>
            <pc:sldMk cId="2943507333" sldId="273"/>
            <ac:spMk id="8" creationId="{99CAC3B1-4879-424D-8F15-206277196159}"/>
          </ac:spMkLst>
        </pc:spChg>
        <pc:grpChg chg="add">
          <ac:chgData name="BERENGUER Jonathan" userId="S::jonathan.berenguer@ynov.com::5c477217-ee6f-47f8-90be-88736703a240" providerId="AD" clId="Web-{AC13A659-7CD3-4C8C-8507-0987B8566A10}" dt="2020-06-05T07:31:15.676" v="292"/>
          <ac:grpSpMkLst>
            <pc:docMk/>
            <pc:sldMk cId="2943507333" sldId="273"/>
            <ac:grpSpMk id="10" creationId="{4B8492CB-DFBA-4A82-9778-F21493DA36C1}"/>
          </ac:grpSpMkLst>
        </pc:grpChg>
      </pc:sldChg>
      <pc:sldChg chg="addSp modSp new mod setBg setClrOvrMap">
        <pc:chgData name="BERENGUER Jonathan" userId="S::jonathan.berenguer@ynov.com::5c477217-ee6f-47f8-90be-88736703a240" providerId="AD" clId="Web-{AC13A659-7CD3-4C8C-8507-0987B8566A10}" dt="2020-06-05T07:32:07.801" v="398" actId="20577"/>
        <pc:sldMkLst>
          <pc:docMk/>
          <pc:sldMk cId="2819239334" sldId="274"/>
        </pc:sldMkLst>
        <pc:spChg chg="mod">
          <ac:chgData name="BERENGUER Jonathan" userId="S::jonathan.berenguer@ynov.com::5c477217-ee6f-47f8-90be-88736703a240" providerId="AD" clId="Web-{AC13A659-7CD3-4C8C-8507-0987B8566A10}" dt="2020-06-05T07:32:07.801" v="398" actId="20577"/>
          <ac:spMkLst>
            <pc:docMk/>
            <pc:sldMk cId="2819239334" sldId="274"/>
            <ac:spMk id="2" creationId="{1F143D0D-CC14-4FE7-8C2C-2DD6C75EDC28}"/>
          </ac:spMkLst>
        </pc:spChg>
        <pc:spChg chg="mod">
          <ac:chgData name="BERENGUER Jonathan" userId="S::jonathan.berenguer@ynov.com::5c477217-ee6f-47f8-90be-88736703a240" providerId="AD" clId="Web-{AC13A659-7CD3-4C8C-8507-0987B8566A10}" dt="2020-06-05T07:31:17.863" v="293"/>
          <ac:spMkLst>
            <pc:docMk/>
            <pc:sldMk cId="2819239334" sldId="274"/>
            <ac:spMk id="3" creationId="{0170C841-A1F4-49B4-93EE-FCB5DA2B738C}"/>
          </ac:spMkLst>
        </pc:spChg>
        <pc:spChg chg="add">
          <ac:chgData name="BERENGUER Jonathan" userId="S::jonathan.berenguer@ynov.com::5c477217-ee6f-47f8-90be-88736703a240" providerId="AD" clId="Web-{AC13A659-7CD3-4C8C-8507-0987B8566A10}" dt="2020-06-05T07:31:17.863" v="293"/>
          <ac:spMkLst>
            <pc:docMk/>
            <pc:sldMk cId="2819239334" sldId="274"/>
            <ac:spMk id="8" creationId="{99CAC3B1-4879-424D-8F15-206277196159}"/>
          </ac:spMkLst>
        </pc:spChg>
        <pc:grpChg chg="add">
          <ac:chgData name="BERENGUER Jonathan" userId="S::jonathan.berenguer@ynov.com::5c477217-ee6f-47f8-90be-88736703a240" providerId="AD" clId="Web-{AC13A659-7CD3-4C8C-8507-0987B8566A10}" dt="2020-06-05T07:31:17.863" v="293"/>
          <ac:grpSpMkLst>
            <pc:docMk/>
            <pc:sldMk cId="2819239334" sldId="274"/>
            <ac:grpSpMk id="10" creationId="{4B8492CB-DFBA-4A82-9778-F21493DA36C1}"/>
          </ac:grpSpMkLst>
        </pc:grpChg>
      </pc:sldChg>
      <pc:sldChg chg="addSp modSp new mod setBg setClrOvrMap">
        <pc:chgData name="BERENGUER Jonathan" userId="S::jonathan.berenguer@ynov.com::5c477217-ee6f-47f8-90be-88736703a240" providerId="AD" clId="Web-{AC13A659-7CD3-4C8C-8507-0987B8566A10}" dt="2020-06-05T07:32:16.082" v="423" actId="20577"/>
        <pc:sldMkLst>
          <pc:docMk/>
          <pc:sldMk cId="2331289815" sldId="275"/>
        </pc:sldMkLst>
        <pc:spChg chg="mod">
          <ac:chgData name="BERENGUER Jonathan" userId="S::jonathan.berenguer@ynov.com::5c477217-ee6f-47f8-90be-88736703a240" providerId="AD" clId="Web-{AC13A659-7CD3-4C8C-8507-0987B8566A10}" dt="2020-06-05T07:32:16.082" v="423" actId="20577"/>
          <ac:spMkLst>
            <pc:docMk/>
            <pc:sldMk cId="2331289815" sldId="275"/>
            <ac:spMk id="2" creationId="{2A120C91-657A-46B1-8122-491A89A322A4}"/>
          </ac:spMkLst>
        </pc:spChg>
        <pc:spChg chg="mod">
          <ac:chgData name="BERENGUER Jonathan" userId="S::jonathan.berenguer@ynov.com::5c477217-ee6f-47f8-90be-88736703a240" providerId="AD" clId="Web-{AC13A659-7CD3-4C8C-8507-0987B8566A10}" dt="2020-06-05T07:32:12.692" v="402"/>
          <ac:spMkLst>
            <pc:docMk/>
            <pc:sldMk cId="2331289815" sldId="275"/>
            <ac:spMk id="3" creationId="{94F451B8-0B2B-46CE-ACD6-5E49D3D891A9}"/>
          </ac:spMkLst>
        </pc:spChg>
        <pc:spChg chg="add">
          <ac:chgData name="BERENGUER Jonathan" userId="S::jonathan.berenguer@ynov.com::5c477217-ee6f-47f8-90be-88736703a240" providerId="AD" clId="Web-{AC13A659-7CD3-4C8C-8507-0987B8566A10}" dt="2020-06-05T07:32:12.692" v="402"/>
          <ac:spMkLst>
            <pc:docMk/>
            <pc:sldMk cId="2331289815" sldId="275"/>
            <ac:spMk id="8" creationId="{99CAC3B1-4879-424D-8F15-206277196159}"/>
          </ac:spMkLst>
        </pc:spChg>
        <pc:grpChg chg="add">
          <ac:chgData name="BERENGUER Jonathan" userId="S::jonathan.berenguer@ynov.com::5c477217-ee6f-47f8-90be-88736703a240" providerId="AD" clId="Web-{AC13A659-7CD3-4C8C-8507-0987B8566A10}" dt="2020-06-05T07:32:12.692" v="402"/>
          <ac:grpSpMkLst>
            <pc:docMk/>
            <pc:sldMk cId="2331289815" sldId="275"/>
            <ac:grpSpMk id="10" creationId="{4B8492CB-DFBA-4A82-9778-F21493DA36C1}"/>
          </ac:grpSpMkLst>
        </pc:grpChg>
      </pc:sldChg>
      <pc:sldChg chg="addSp modSp new mod setBg setClrOvrMap">
        <pc:chgData name="BERENGUER Jonathan" userId="S::jonathan.berenguer@ynov.com::5c477217-ee6f-47f8-90be-88736703a240" providerId="AD" clId="Web-{AC13A659-7CD3-4C8C-8507-0987B8566A10}" dt="2020-06-05T07:32:34.536" v="441" actId="20577"/>
        <pc:sldMkLst>
          <pc:docMk/>
          <pc:sldMk cId="1649329899" sldId="276"/>
        </pc:sldMkLst>
        <pc:spChg chg="mod">
          <ac:chgData name="BERENGUER Jonathan" userId="S::jonathan.berenguer@ynov.com::5c477217-ee6f-47f8-90be-88736703a240" providerId="AD" clId="Web-{AC13A659-7CD3-4C8C-8507-0987B8566A10}" dt="2020-06-05T07:32:34.536" v="441" actId="20577"/>
          <ac:spMkLst>
            <pc:docMk/>
            <pc:sldMk cId="1649329899" sldId="276"/>
            <ac:spMk id="2" creationId="{4DC9E622-3483-4ECD-A009-D9C00881F486}"/>
          </ac:spMkLst>
        </pc:spChg>
        <pc:spChg chg="mod">
          <ac:chgData name="BERENGUER Jonathan" userId="S::jonathan.berenguer@ynov.com::5c477217-ee6f-47f8-90be-88736703a240" providerId="AD" clId="Web-{AC13A659-7CD3-4C8C-8507-0987B8566A10}" dt="2020-06-05T07:32:22.020" v="427"/>
          <ac:spMkLst>
            <pc:docMk/>
            <pc:sldMk cId="1649329899" sldId="276"/>
            <ac:spMk id="3" creationId="{5A45D6FA-ACE2-44AB-94C0-71217927E681}"/>
          </ac:spMkLst>
        </pc:spChg>
        <pc:spChg chg="add">
          <ac:chgData name="BERENGUER Jonathan" userId="S::jonathan.berenguer@ynov.com::5c477217-ee6f-47f8-90be-88736703a240" providerId="AD" clId="Web-{AC13A659-7CD3-4C8C-8507-0987B8566A10}" dt="2020-06-05T07:32:22.020" v="427"/>
          <ac:spMkLst>
            <pc:docMk/>
            <pc:sldMk cId="1649329899" sldId="276"/>
            <ac:spMk id="8" creationId="{99CAC3B1-4879-424D-8F15-206277196159}"/>
          </ac:spMkLst>
        </pc:spChg>
        <pc:grpChg chg="add">
          <ac:chgData name="BERENGUER Jonathan" userId="S::jonathan.berenguer@ynov.com::5c477217-ee6f-47f8-90be-88736703a240" providerId="AD" clId="Web-{AC13A659-7CD3-4C8C-8507-0987B8566A10}" dt="2020-06-05T07:32:22.020" v="427"/>
          <ac:grpSpMkLst>
            <pc:docMk/>
            <pc:sldMk cId="1649329899" sldId="276"/>
            <ac:grpSpMk id="10" creationId="{4B8492CB-DFBA-4A82-9778-F21493DA36C1}"/>
          </ac:grpSpMkLst>
        </pc:grpChg>
      </pc:sldChg>
    </pc:docChg>
  </pc:docChgLst>
  <pc:docChgLst>
    <pc:chgData name="CHARLEMAGNE Clément" userId="S::clement.charlemagne@ynov.com::f32bcb38-56d2-419f-8eb7-8b66082dcd8b" providerId="AD" clId="Web-{BC6FFDC1-A5CA-4A0E-9BE4-EE202F46479A}"/>
    <pc:docChg chg="modSld">
      <pc:chgData name="CHARLEMAGNE Clément" userId="S::clement.charlemagne@ynov.com::f32bcb38-56d2-419f-8eb7-8b66082dcd8b" providerId="AD" clId="Web-{BC6FFDC1-A5CA-4A0E-9BE4-EE202F46479A}" dt="2020-06-05T16:53:31.378" v="717"/>
      <pc:docMkLst>
        <pc:docMk/>
      </pc:docMkLst>
      <pc:sldChg chg="addSp delSp modSp">
        <pc:chgData name="CHARLEMAGNE Clément" userId="S::clement.charlemagne@ynov.com::f32bcb38-56d2-419f-8eb7-8b66082dcd8b" providerId="AD" clId="Web-{BC6FFDC1-A5CA-4A0E-9BE4-EE202F46479A}" dt="2020-06-05T16:53:31.378" v="717"/>
        <pc:sldMkLst>
          <pc:docMk/>
          <pc:sldMk cId="2629843524" sldId="257"/>
        </pc:sldMkLst>
        <pc:graphicFrameChg chg="add del mod modGraphic">
          <ac:chgData name="CHARLEMAGNE Clément" userId="S::clement.charlemagne@ynov.com::f32bcb38-56d2-419f-8eb7-8b66082dcd8b" providerId="AD" clId="Web-{BC6FFDC1-A5CA-4A0E-9BE4-EE202F46479A}" dt="2020-06-05T16:38:39.090" v="4"/>
          <ac:graphicFrameMkLst>
            <pc:docMk/>
            <pc:sldMk cId="2629843524" sldId="257"/>
            <ac:graphicFrameMk id="3" creationId="{736F5994-18B7-49F1-8679-2EEA208C8472}"/>
          </ac:graphicFrameMkLst>
        </pc:graphicFrameChg>
        <pc:graphicFrameChg chg="add del mod modGraphic">
          <ac:chgData name="CHARLEMAGNE Clément" userId="S::clement.charlemagne@ynov.com::f32bcb38-56d2-419f-8eb7-8b66082dcd8b" providerId="AD" clId="Web-{BC6FFDC1-A5CA-4A0E-9BE4-EE202F46479A}" dt="2020-06-05T16:40:37.417" v="55"/>
          <ac:graphicFrameMkLst>
            <pc:docMk/>
            <pc:sldMk cId="2629843524" sldId="257"/>
            <ac:graphicFrameMk id="4" creationId="{5BCF8B6D-C8C1-4CBC-8ACB-CC15D96D1DD4}"/>
          </ac:graphicFrameMkLst>
        </pc:graphicFrameChg>
        <pc:graphicFrameChg chg="add mod modGraphic">
          <ac:chgData name="CHARLEMAGNE Clément" userId="S::clement.charlemagne@ynov.com::f32bcb38-56d2-419f-8eb7-8b66082dcd8b" providerId="AD" clId="Web-{BC6FFDC1-A5CA-4A0E-9BE4-EE202F46479A}" dt="2020-06-05T16:53:31.378" v="717"/>
          <ac:graphicFrameMkLst>
            <pc:docMk/>
            <pc:sldMk cId="2629843524" sldId="257"/>
            <ac:graphicFrameMk id="5" creationId="{3B979CB4-C107-475E-B27B-C1AC48B9F606}"/>
          </ac:graphicFrameMkLst>
        </pc:graphicFrameChg>
      </pc:sldChg>
      <pc:sldChg chg="modSp">
        <pc:chgData name="CHARLEMAGNE Clément" userId="S::clement.charlemagne@ynov.com::f32bcb38-56d2-419f-8eb7-8b66082dcd8b" providerId="AD" clId="Web-{BC6FFDC1-A5CA-4A0E-9BE4-EE202F46479A}" dt="2020-06-05T16:43:46.056" v="196" actId="20577"/>
        <pc:sldMkLst>
          <pc:docMk/>
          <pc:sldMk cId="3497703554" sldId="284"/>
        </pc:sldMkLst>
        <pc:spChg chg="mod">
          <ac:chgData name="CHARLEMAGNE Clément" userId="S::clement.charlemagne@ynov.com::f32bcb38-56d2-419f-8eb7-8b66082dcd8b" providerId="AD" clId="Web-{BC6FFDC1-A5CA-4A0E-9BE4-EE202F46479A}" dt="2020-06-05T16:43:46.056" v="196" actId="20577"/>
          <ac:spMkLst>
            <pc:docMk/>
            <pc:sldMk cId="3497703554" sldId="284"/>
            <ac:spMk id="2" creationId="{00000000-0000-0000-0000-000000000000}"/>
          </ac:spMkLst>
        </pc:spChg>
      </pc:sldChg>
    </pc:docChg>
  </pc:docChgLst>
  <pc:docChgLst>
    <pc:chgData name="CHARLEMAGNE Clément" userId="S::clement.charlemagne@ynov.com::f32bcb38-56d2-419f-8eb7-8b66082dcd8b" providerId="AD" clId="Web-{3913CA41-7DE6-4DBD-95E8-03177D425908}"/>
    <pc:docChg chg="modSld">
      <pc:chgData name="CHARLEMAGNE Clément" userId="S::clement.charlemagne@ynov.com::f32bcb38-56d2-419f-8eb7-8b66082dcd8b" providerId="AD" clId="Web-{3913CA41-7DE6-4DBD-95E8-03177D425908}" dt="2020-06-07T18:57:02.223" v="187" actId="1076"/>
      <pc:docMkLst>
        <pc:docMk/>
      </pc:docMkLst>
      <pc:sldChg chg="addSp modSp">
        <pc:chgData name="CHARLEMAGNE Clément" userId="S::clement.charlemagne@ynov.com::f32bcb38-56d2-419f-8eb7-8b66082dcd8b" providerId="AD" clId="Web-{3913CA41-7DE6-4DBD-95E8-03177D425908}" dt="2020-06-07T18:57:02.223" v="187" actId="1076"/>
        <pc:sldMkLst>
          <pc:docMk/>
          <pc:sldMk cId="1649266061" sldId="298"/>
        </pc:sldMkLst>
        <pc:spChg chg="add mod">
          <ac:chgData name="CHARLEMAGNE Clément" userId="S::clement.charlemagne@ynov.com::f32bcb38-56d2-419f-8eb7-8b66082dcd8b" providerId="AD" clId="Web-{3913CA41-7DE6-4DBD-95E8-03177D425908}" dt="2020-06-07T18:57:02.223" v="187" actId="1076"/>
          <ac:spMkLst>
            <pc:docMk/>
            <pc:sldMk cId="1649266061" sldId="298"/>
            <ac:spMk id="3" creationId="{7288A974-A3F3-480B-ACCE-A329ABD3D729}"/>
          </ac:spMkLst>
        </pc:spChg>
      </pc:sldChg>
    </pc:docChg>
  </pc:docChgLst>
  <pc:docChgLst>
    <pc:chgData name="CHARLEMAGNE Clément" userId="S::clement.charlemagne@ynov.com::f32bcb38-56d2-419f-8eb7-8b66082dcd8b" providerId="AD" clId="Web-{7214D528-A181-4307-9760-B7EDEC7B9018}"/>
    <pc:docChg chg="addSld delSld modSld">
      <pc:chgData name="CHARLEMAGNE Clément" userId="S::clement.charlemagne@ynov.com::f32bcb38-56d2-419f-8eb7-8b66082dcd8b" providerId="AD" clId="Web-{7214D528-A181-4307-9760-B7EDEC7B9018}" dt="2020-06-07T17:30:53.867" v="394" actId="20577"/>
      <pc:docMkLst>
        <pc:docMk/>
      </pc:docMkLst>
      <pc:sldChg chg="addSp delSp modSp">
        <pc:chgData name="CHARLEMAGNE Clément" userId="S::clement.charlemagne@ynov.com::f32bcb38-56d2-419f-8eb7-8b66082dcd8b" providerId="AD" clId="Web-{7214D528-A181-4307-9760-B7EDEC7B9018}" dt="2020-06-07T17:22:20.400" v="195"/>
        <pc:sldMkLst>
          <pc:docMk/>
          <pc:sldMk cId="1308076916" sldId="287"/>
        </pc:sldMkLst>
        <pc:spChg chg="add del mod">
          <ac:chgData name="CHARLEMAGNE Clément" userId="S::clement.charlemagne@ynov.com::f32bcb38-56d2-419f-8eb7-8b66082dcd8b" providerId="AD" clId="Web-{7214D528-A181-4307-9760-B7EDEC7B9018}" dt="2020-06-07T17:22:20.400" v="195"/>
          <ac:spMkLst>
            <pc:docMk/>
            <pc:sldMk cId="1308076916" sldId="287"/>
            <ac:spMk id="12" creationId="{5F1476C7-BE35-48A2-8C69-D69A8F279A52}"/>
          </ac:spMkLst>
        </pc:spChg>
      </pc:sldChg>
      <pc:sldChg chg="addSp delSp modSp">
        <pc:chgData name="CHARLEMAGNE Clément" userId="S::clement.charlemagne@ynov.com::f32bcb38-56d2-419f-8eb7-8b66082dcd8b" providerId="AD" clId="Web-{7214D528-A181-4307-9760-B7EDEC7B9018}" dt="2020-06-07T17:30:53.867" v="394" actId="20577"/>
        <pc:sldMkLst>
          <pc:docMk/>
          <pc:sldMk cId="3639982759" sldId="300"/>
        </pc:sldMkLst>
        <pc:spChg chg="add mod">
          <ac:chgData name="CHARLEMAGNE Clément" userId="S::clement.charlemagne@ynov.com::f32bcb38-56d2-419f-8eb7-8b66082dcd8b" providerId="AD" clId="Web-{7214D528-A181-4307-9760-B7EDEC7B9018}" dt="2020-06-07T17:24:31.774" v="234" actId="1076"/>
          <ac:spMkLst>
            <pc:docMk/>
            <pc:sldMk cId="3639982759" sldId="300"/>
            <ac:spMk id="3" creationId="{70205357-3D2E-4862-838F-59759B218C1F}"/>
          </ac:spMkLst>
        </pc:spChg>
        <pc:spChg chg="add del mod">
          <ac:chgData name="CHARLEMAGNE Clément" userId="S::clement.charlemagne@ynov.com::f32bcb38-56d2-419f-8eb7-8b66082dcd8b" providerId="AD" clId="Web-{7214D528-A181-4307-9760-B7EDEC7B9018}" dt="2020-06-07T17:30:06.164" v="343"/>
          <ac:spMkLst>
            <pc:docMk/>
            <pc:sldMk cId="3639982759" sldId="300"/>
            <ac:spMk id="4" creationId="{4B1FF515-3CB5-4DEE-85A8-2666C2EE3013}"/>
          </ac:spMkLst>
        </pc:spChg>
        <pc:spChg chg="add mod">
          <ac:chgData name="CHARLEMAGNE Clément" userId="S::clement.charlemagne@ynov.com::f32bcb38-56d2-419f-8eb7-8b66082dcd8b" providerId="AD" clId="Web-{7214D528-A181-4307-9760-B7EDEC7B9018}" dt="2020-06-07T17:30:53.867" v="394" actId="20577"/>
          <ac:spMkLst>
            <pc:docMk/>
            <pc:sldMk cId="3639982759" sldId="300"/>
            <ac:spMk id="5" creationId="{9C6E0BE4-A18B-4C7A-A41B-D4D7340104BC}"/>
          </ac:spMkLst>
        </pc:spChg>
        <pc:spChg chg="add del mod">
          <ac:chgData name="CHARLEMAGNE Clément" userId="S::clement.charlemagne@ynov.com::f32bcb38-56d2-419f-8eb7-8b66082dcd8b" providerId="AD" clId="Web-{7214D528-A181-4307-9760-B7EDEC7B9018}" dt="2020-06-07T17:22:07.807" v="187"/>
          <ac:spMkLst>
            <pc:docMk/>
            <pc:sldMk cId="3639982759" sldId="300"/>
            <ac:spMk id="12" creationId="{DBF196E4-3F8D-4128-8365-779F0B470E7B}"/>
          </ac:spMkLst>
        </pc:spChg>
        <pc:spChg chg="add del">
          <ac:chgData name="CHARLEMAGNE Clément" userId="S::clement.charlemagne@ynov.com::f32bcb38-56d2-419f-8eb7-8b66082dcd8b" providerId="AD" clId="Web-{7214D528-A181-4307-9760-B7EDEC7B9018}" dt="2020-06-07T17:22:41.150" v="201"/>
          <ac:spMkLst>
            <pc:docMk/>
            <pc:sldMk cId="3639982759" sldId="300"/>
            <ac:spMk id="19" creationId="{5F1476C7-BE35-48A2-8C69-D69A8F279A52}"/>
          </ac:spMkLst>
        </pc:spChg>
      </pc:sldChg>
      <pc:sldChg chg="new del">
        <pc:chgData name="CHARLEMAGNE Clément" userId="S::clement.charlemagne@ynov.com::f32bcb38-56d2-419f-8eb7-8b66082dcd8b" providerId="AD" clId="Web-{7214D528-A181-4307-9760-B7EDEC7B9018}" dt="2020-06-07T17:22:28.494" v="198"/>
        <pc:sldMkLst>
          <pc:docMk/>
          <pc:sldMk cId="1508739363" sldId="309"/>
        </pc:sldMkLst>
      </pc:sldChg>
      <pc:sldChg chg="delSp modSp add replId">
        <pc:chgData name="CHARLEMAGNE Clément" userId="S::clement.charlemagne@ynov.com::f32bcb38-56d2-419f-8eb7-8b66082dcd8b" providerId="AD" clId="Web-{7214D528-A181-4307-9760-B7EDEC7B9018}" dt="2020-06-07T17:24:25.415" v="233" actId="1076"/>
        <pc:sldMkLst>
          <pc:docMk/>
          <pc:sldMk cId="2754076975" sldId="309"/>
        </pc:sldMkLst>
        <pc:spChg chg="del">
          <ac:chgData name="CHARLEMAGNE Clément" userId="S::clement.charlemagne@ynov.com::f32bcb38-56d2-419f-8eb7-8b66082dcd8b" providerId="AD" clId="Web-{7214D528-A181-4307-9760-B7EDEC7B9018}" dt="2020-06-07T17:22:38.369" v="200"/>
          <ac:spMkLst>
            <pc:docMk/>
            <pc:sldMk cId="2754076975" sldId="309"/>
            <ac:spMk id="3" creationId="{70205357-3D2E-4862-838F-59759B218C1F}"/>
          </ac:spMkLst>
        </pc:spChg>
        <pc:spChg chg="mod">
          <ac:chgData name="CHARLEMAGNE Clément" userId="S::clement.charlemagne@ynov.com::f32bcb38-56d2-419f-8eb7-8b66082dcd8b" providerId="AD" clId="Web-{7214D528-A181-4307-9760-B7EDEC7B9018}" dt="2020-06-07T17:24:25.415" v="233" actId="1076"/>
          <ac:spMkLst>
            <pc:docMk/>
            <pc:sldMk cId="2754076975" sldId="309"/>
            <ac:spMk id="19" creationId="{5F1476C7-BE35-48A2-8C69-D69A8F279A52}"/>
          </ac:spMkLst>
        </pc:spChg>
      </pc:sldChg>
    </pc:docChg>
  </pc:docChgLst>
  <pc:docChgLst>
    <pc:chgData name="BERENGUER Jonathan" userId="S::jonathan.berenguer@ynov.com::5c477217-ee6f-47f8-90be-88736703a240" providerId="AD" clId="Web-{CF22598B-9717-4DD4-8EA0-D9A56BD40940}"/>
    <pc:docChg chg="modSld">
      <pc:chgData name="BERENGUER Jonathan" userId="S::jonathan.berenguer@ynov.com::5c477217-ee6f-47f8-90be-88736703a240" providerId="AD" clId="Web-{CF22598B-9717-4DD4-8EA0-D9A56BD40940}" dt="2020-06-07T18:45:54.972" v="83" actId="14100"/>
      <pc:docMkLst>
        <pc:docMk/>
      </pc:docMkLst>
      <pc:sldChg chg="addSp modSp">
        <pc:chgData name="BERENGUER Jonathan" userId="S::jonathan.berenguer@ynov.com::5c477217-ee6f-47f8-90be-88736703a240" providerId="AD" clId="Web-{CF22598B-9717-4DD4-8EA0-D9A56BD40940}" dt="2020-06-07T18:45:54.972" v="83" actId="14100"/>
        <pc:sldMkLst>
          <pc:docMk/>
          <pc:sldMk cId="2242888832" sldId="299"/>
        </pc:sldMkLst>
        <pc:spChg chg="add mod">
          <ac:chgData name="BERENGUER Jonathan" userId="S::jonathan.berenguer@ynov.com::5c477217-ee6f-47f8-90be-88736703a240" providerId="AD" clId="Web-{CF22598B-9717-4DD4-8EA0-D9A56BD40940}" dt="2020-06-07T18:42:13.693" v="79" actId="1076"/>
          <ac:spMkLst>
            <pc:docMk/>
            <pc:sldMk cId="2242888832" sldId="299"/>
            <ac:spMk id="4" creationId="{2545EE3F-D3E8-43CA-81B3-4B4D7AB49BBC}"/>
          </ac:spMkLst>
        </pc:spChg>
        <pc:picChg chg="add mod">
          <ac:chgData name="BERENGUER Jonathan" userId="S::jonathan.berenguer@ynov.com::5c477217-ee6f-47f8-90be-88736703a240" providerId="AD" clId="Web-{CF22598B-9717-4DD4-8EA0-D9A56BD40940}" dt="2020-06-07T18:45:54.972" v="83" actId="14100"/>
          <ac:picMkLst>
            <pc:docMk/>
            <pc:sldMk cId="2242888832" sldId="299"/>
            <ac:picMk id="5" creationId="{D919AD62-E8B0-4A0C-96C7-773CD1DEAB90}"/>
          </ac:picMkLst>
        </pc:picChg>
      </pc:sldChg>
      <pc:sldChg chg="addSp delSp modSp">
        <pc:chgData name="BERENGUER Jonathan" userId="S::jonathan.berenguer@ynov.com::5c477217-ee6f-47f8-90be-88736703a240" providerId="AD" clId="Web-{CF22598B-9717-4DD4-8EA0-D9A56BD40940}" dt="2020-06-07T18:37:42.507" v="17" actId="14100"/>
        <pc:sldMkLst>
          <pc:docMk/>
          <pc:sldMk cId="3592480569" sldId="301"/>
        </pc:sldMkLst>
        <pc:picChg chg="add del mod">
          <ac:chgData name="BERENGUER Jonathan" userId="S::jonathan.berenguer@ynov.com::5c477217-ee6f-47f8-90be-88736703a240" providerId="AD" clId="Web-{CF22598B-9717-4DD4-8EA0-D9A56BD40940}" dt="2020-06-07T18:36:54.117" v="8"/>
          <ac:picMkLst>
            <pc:docMk/>
            <pc:sldMk cId="3592480569" sldId="301"/>
            <ac:picMk id="4" creationId="{AEC98290-4180-4AA2-B1C0-6E38BB955B83}"/>
          </ac:picMkLst>
        </pc:picChg>
        <pc:picChg chg="add del mod">
          <ac:chgData name="BERENGUER Jonathan" userId="S::jonathan.berenguer@ynov.com::5c477217-ee6f-47f8-90be-88736703a240" providerId="AD" clId="Web-{CF22598B-9717-4DD4-8EA0-D9A56BD40940}" dt="2020-06-07T18:37:19.960" v="14"/>
          <ac:picMkLst>
            <pc:docMk/>
            <pc:sldMk cId="3592480569" sldId="301"/>
            <ac:picMk id="5" creationId="{7DEB8B9A-192B-4F6B-AA71-815C30E07AB8}"/>
          </ac:picMkLst>
        </pc:picChg>
        <pc:picChg chg="add mod">
          <ac:chgData name="BERENGUER Jonathan" userId="S::jonathan.berenguer@ynov.com::5c477217-ee6f-47f8-90be-88736703a240" providerId="AD" clId="Web-{CF22598B-9717-4DD4-8EA0-D9A56BD40940}" dt="2020-06-07T18:37:13.773" v="13" actId="14100"/>
          <ac:picMkLst>
            <pc:docMk/>
            <pc:sldMk cId="3592480569" sldId="301"/>
            <ac:picMk id="6" creationId="{FA1CD420-211D-47C2-B17E-BFAADC7BAB44}"/>
          </ac:picMkLst>
        </pc:picChg>
        <pc:picChg chg="add mod">
          <ac:chgData name="BERENGUER Jonathan" userId="S::jonathan.berenguer@ynov.com::5c477217-ee6f-47f8-90be-88736703a240" providerId="AD" clId="Web-{CF22598B-9717-4DD4-8EA0-D9A56BD40940}" dt="2020-06-07T18:37:42.507" v="17" actId="14100"/>
          <ac:picMkLst>
            <pc:docMk/>
            <pc:sldMk cId="3592480569" sldId="301"/>
            <ac:picMk id="7" creationId="{19AFA394-2D29-4C28-81CA-C4B992CE953E}"/>
          </ac:picMkLst>
        </pc:picChg>
      </pc:sldChg>
    </pc:docChg>
  </pc:docChgLst>
  <pc:docChgLst>
    <pc:chgData name="CHARLEMAGNE Clément" userId="S::clement.charlemagne@ynov.com::f32bcb38-56d2-419f-8eb7-8b66082dcd8b" providerId="AD" clId="Web-{36E73FCC-8A42-43CA-83D0-603EB5CB3944}"/>
    <pc:docChg chg="modSld">
      <pc:chgData name="CHARLEMAGNE Clément" userId="S::clement.charlemagne@ynov.com::f32bcb38-56d2-419f-8eb7-8b66082dcd8b" providerId="AD" clId="Web-{36E73FCC-8A42-43CA-83D0-603EB5CB3944}" dt="2020-06-07T17:34:06.601" v="21" actId="1076"/>
      <pc:docMkLst>
        <pc:docMk/>
      </pc:docMkLst>
      <pc:sldChg chg="modSp">
        <pc:chgData name="CHARLEMAGNE Clément" userId="S::clement.charlemagne@ynov.com::f32bcb38-56d2-419f-8eb7-8b66082dcd8b" providerId="AD" clId="Web-{36E73FCC-8A42-43CA-83D0-603EB5CB3944}" dt="2020-06-07T17:34:06.601" v="21" actId="1076"/>
        <pc:sldMkLst>
          <pc:docMk/>
          <pc:sldMk cId="3639982759" sldId="300"/>
        </pc:sldMkLst>
        <pc:spChg chg="mod">
          <ac:chgData name="CHARLEMAGNE Clément" userId="S::clement.charlemagne@ynov.com::f32bcb38-56d2-419f-8eb7-8b66082dcd8b" providerId="AD" clId="Web-{36E73FCC-8A42-43CA-83D0-603EB5CB3944}" dt="2020-06-07T17:34:06.601" v="21" actId="1076"/>
          <ac:spMkLst>
            <pc:docMk/>
            <pc:sldMk cId="3639982759" sldId="300"/>
            <ac:spMk id="5" creationId="{9C6E0BE4-A18B-4C7A-A41B-D4D7340104BC}"/>
          </ac:spMkLst>
        </pc:spChg>
      </pc:sldChg>
    </pc:docChg>
  </pc:docChgLst>
  <pc:docChgLst>
    <pc:chgData name="BERENGUER Jonathan" userId="S::jonathan.berenguer@ynov.com::5c477217-ee6f-47f8-90be-88736703a240" providerId="AD" clId="Web-{3A4C8A47-57F9-4CFD-BFB5-3706AB13D877}"/>
    <pc:docChg chg="modSld">
      <pc:chgData name="BERENGUER Jonathan" userId="S::jonathan.berenguer@ynov.com::5c477217-ee6f-47f8-90be-88736703a240" providerId="AD" clId="Web-{3A4C8A47-57F9-4CFD-BFB5-3706AB13D877}" dt="2020-06-07T17:49:06.488" v="52" actId="1076"/>
      <pc:docMkLst>
        <pc:docMk/>
      </pc:docMkLst>
      <pc:sldChg chg="addSp delSp modSp mod setBg setClrOvrMap">
        <pc:chgData name="BERENGUER Jonathan" userId="S::jonathan.berenguer@ynov.com::5c477217-ee6f-47f8-90be-88736703a240" providerId="AD" clId="Web-{3A4C8A47-57F9-4CFD-BFB5-3706AB13D877}" dt="2020-06-07T17:49:06.488" v="52" actId="1076"/>
        <pc:sldMkLst>
          <pc:docMk/>
          <pc:sldMk cId="4205880626" sldId="286"/>
        </pc:sldMkLst>
        <pc:spChg chg="mod ord">
          <ac:chgData name="BERENGUER Jonathan" userId="S::jonathan.berenguer@ynov.com::5c477217-ee6f-47f8-90be-88736703a240" providerId="AD" clId="Web-{3A4C8A47-57F9-4CFD-BFB5-3706AB13D877}" dt="2020-06-07T17:48:50.676" v="51" actId="1076"/>
          <ac:spMkLst>
            <pc:docMk/>
            <pc:sldMk cId="4205880626" sldId="286"/>
            <ac:spMk id="2" creationId="{B8753396-6950-4005-B01A-2102908941DF}"/>
          </ac:spMkLst>
        </pc:spChg>
        <pc:spChg chg="mod ord">
          <ac:chgData name="BERENGUER Jonathan" userId="S::jonathan.berenguer@ynov.com::5c477217-ee6f-47f8-90be-88736703a240" providerId="AD" clId="Web-{3A4C8A47-57F9-4CFD-BFB5-3706AB13D877}" dt="2020-06-07T17:49:06.488" v="52" actId="1076"/>
          <ac:spMkLst>
            <pc:docMk/>
            <pc:sldMk cId="4205880626" sldId="286"/>
            <ac:spMk id="3" creationId="{D2328C6D-928A-47B2-893C-AE991664E467}"/>
          </ac:spMkLst>
        </pc:spChg>
        <pc:spChg chg="del">
          <ac:chgData name="BERENGUER Jonathan" userId="S::jonathan.berenguer@ynov.com::5c477217-ee6f-47f8-90be-88736703a240" providerId="AD" clId="Web-{3A4C8A47-57F9-4CFD-BFB5-3706AB13D877}" dt="2020-06-07T17:43:24.596" v="32"/>
          <ac:spMkLst>
            <pc:docMk/>
            <pc:sldMk cId="4205880626" sldId="286"/>
            <ac:spMk id="9" creationId="{99CAC3B1-4879-424D-8F15-206277196159}"/>
          </ac:spMkLst>
        </pc:spChg>
        <pc:spChg chg="add del">
          <ac:chgData name="BERENGUER Jonathan" userId="S::jonathan.berenguer@ynov.com::5c477217-ee6f-47f8-90be-88736703a240" providerId="AD" clId="Web-{3A4C8A47-57F9-4CFD-BFB5-3706AB13D877}" dt="2020-06-07T17:44:41.893" v="37"/>
          <ac:spMkLst>
            <pc:docMk/>
            <pc:sldMk cId="4205880626" sldId="286"/>
            <ac:spMk id="23" creationId="{E9300062-3750-4DBC-AFC8-E9DC8EFA9B9E}"/>
          </ac:spMkLst>
        </pc:spChg>
        <pc:spChg chg="add del">
          <ac:chgData name="BERENGUER Jonathan" userId="S::jonathan.berenguer@ynov.com::5c477217-ee6f-47f8-90be-88736703a240" providerId="AD" clId="Web-{3A4C8A47-57F9-4CFD-BFB5-3706AB13D877}" dt="2020-06-07T17:44:41.893" v="36"/>
          <ac:spMkLst>
            <pc:docMk/>
            <pc:sldMk cId="4205880626" sldId="286"/>
            <ac:spMk id="25" creationId="{1C40522E-719B-4EF2-8100-DF20F317B4E4}"/>
          </ac:spMkLst>
        </pc:spChg>
        <pc:spChg chg="add del">
          <ac:chgData name="BERENGUER Jonathan" userId="S::jonathan.berenguer@ynov.com::5c477217-ee6f-47f8-90be-88736703a240" providerId="AD" clId="Web-{3A4C8A47-57F9-4CFD-BFB5-3706AB13D877}" dt="2020-06-07T17:44:50.315" v="40"/>
          <ac:spMkLst>
            <pc:docMk/>
            <pc:sldMk cId="4205880626" sldId="286"/>
            <ac:spMk id="27" creationId="{61DCA37C-CB0B-475A-B462-77C9CBA37CBE}"/>
          </ac:spMkLst>
        </pc:spChg>
        <pc:spChg chg="add del">
          <ac:chgData name="BERENGUER Jonathan" userId="S::jonathan.berenguer@ynov.com::5c477217-ee6f-47f8-90be-88736703a240" providerId="AD" clId="Web-{3A4C8A47-57F9-4CFD-BFB5-3706AB13D877}" dt="2020-06-07T17:44:15.737" v="34"/>
          <ac:spMkLst>
            <pc:docMk/>
            <pc:sldMk cId="4205880626" sldId="286"/>
            <ac:spMk id="28" creationId="{A2A1E25D-508A-4EE7-9B89-71BC1BEEFD59}"/>
          </ac:spMkLst>
        </pc:spChg>
        <pc:spChg chg="add">
          <ac:chgData name="BERENGUER Jonathan" userId="S::jonathan.berenguer@ynov.com::5c477217-ee6f-47f8-90be-88736703a240" providerId="AD" clId="Web-{3A4C8A47-57F9-4CFD-BFB5-3706AB13D877}" dt="2020-06-07T17:44:50.315" v="40"/>
          <ac:spMkLst>
            <pc:docMk/>
            <pc:sldMk cId="4205880626" sldId="286"/>
            <ac:spMk id="29" creationId="{99CAC3B1-4879-424D-8F15-206277196159}"/>
          </ac:spMkLst>
        </pc:spChg>
        <pc:spChg chg="add del">
          <ac:chgData name="BERENGUER Jonathan" userId="S::jonathan.berenguer@ynov.com::5c477217-ee6f-47f8-90be-88736703a240" providerId="AD" clId="Web-{3A4C8A47-57F9-4CFD-BFB5-3706AB13D877}" dt="2020-06-07T17:44:15.737" v="34"/>
          <ac:spMkLst>
            <pc:docMk/>
            <pc:sldMk cId="4205880626" sldId="286"/>
            <ac:spMk id="30" creationId="{6FD9ED33-B960-4F9D-8023-20D830625358}"/>
          </ac:spMkLst>
        </pc:spChg>
        <pc:grpChg chg="del">
          <ac:chgData name="BERENGUER Jonathan" userId="S::jonathan.berenguer@ynov.com::5c477217-ee6f-47f8-90be-88736703a240" providerId="AD" clId="Web-{3A4C8A47-57F9-4CFD-BFB5-3706AB13D877}" dt="2020-06-07T17:43:24.596" v="32"/>
          <ac:grpSpMkLst>
            <pc:docMk/>
            <pc:sldMk cId="4205880626" sldId="286"/>
            <ac:grpSpMk id="17" creationId="{4B8492CB-DFBA-4A82-9778-F21493DA36C1}"/>
          </ac:grpSpMkLst>
        </pc:grpChg>
        <pc:grpChg chg="add del">
          <ac:chgData name="BERENGUER Jonathan" userId="S::jonathan.berenguer@ynov.com::5c477217-ee6f-47f8-90be-88736703a240" providerId="AD" clId="Web-{3A4C8A47-57F9-4CFD-BFB5-3706AB13D877}" dt="2020-06-07T17:44:41.893" v="36"/>
          <ac:grpSpMkLst>
            <pc:docMk/>
            <pc:sldMk cId="4205880626" sldId="286"/>
            <ac:grpSpMk id="26" creationId="{DF0D92E7-0A68-42A1-97BB-A5E058ACB267}"/>
          </ac:grpSpMkLst>
        </pc:grpChg>
        <pc:grpChg chg="add del">
          <ac:chgData name="BERENGUER Jonathan" userId="S::jonathan.berenguer@ynov.com::5c477217-ee6f-47f8-90be-88736703a240" providerId="AD" clId="Web-{3A4C8A47-57F9-4CFD-BFB5-3706AB13D877}" dt="2020-06-07T17:44:15.737" v="34"/>
          <ac:grpSpMkLst>
            <pc:docMk/>
            <pc:sldMk cId="4205880626" sldId="286"/>
            <ac:grpSpMk id="32" creationId="{48248BD7-AE40-49AB-844D-ABD40D80B2B9}"/>
          </ac:grpSpMkLst>
        </pc:grpChg>
        <pc:grpChg chg="add">
          <ac:chgData name="BERENGUER Jonathan" userId="S::jonathan.berenguer@ynov.com::5c477217-ee6f-47f8-90be-88736703a240" providerId="AD" clId="Web-{3A4C8A47-57F9-4CFD-BFB5-3706AB13D877}" dt="2020-06-07T17:44:50.315" v="40"/>
          <ac:grpSpMkLst>
            <pc:docMk/>
            <pc:sldMk cId="4205880626" sldId="286"/>
            <ac:grpSpMk id="34" creationId="{4B8492CB-DFBA-4A82-9778-F21493DA36C1}"/>
          </ac:grpSpMkLst>
        </pc:grpChg>
        <pc:picChg chg="add del mod ord">
          <ac:chgData name="BERENGUER Jonathan" userId="S::jonathan.berenguer@ynov.com::5c477217-ee6f-47f8-90be-88736703a240" providerId="AD" clId="Web-{3A4C8A47-57F9-4CFD-BFB5-3706AB13D877}" dt="2020-06-07T17:44:46.206" v="39"/>
          <ac:picMkLst>
            <pc:docMk/>
            <pc:sldMk cId="4205880626" sldId="286"/>
            <ac:picMk id="4" creationId="{B9B5E21C-B3F0-46B7-9F47-AF70035CB450}"/>
          </ac:picMkLst>
        </pc:picChg>
        <pc:picChg chg="add del mod">
          <ac:chgData name="BERENGUER Jonathan" userId="S::jonathan.berenguer@ynov.com::5c477217-ee6f-47f8-90be-88736703a240" providerId="AD" clId="Web-{3A4C8A47-57F9-4CFD-BFB5-3706AB13D877}" dt="2020-06-07T17:44:44.674" v="38"/>
          <ac:picMkLst>
            <pc:docMk/>
            <pc:sldMk cId="4205880626" sldId="286"/>
            <ac:picMk id="5" creationId="{B270132B-FC2A-4F08-8D85-51AC7309D58A}"/>
          </ac:picMkLst>
        </pc:picChg>
        <pc:picChg chg="add mod">
          <ac:chgData name="BERENGUER Jonathan" userId="S::jonathan.berenguer@ynov.com::5c477217-ee6f-47f8-90be-88736703a240" providerId="AD" clId="Web-{3A4C8A47-57F9-4CFD-BFB5-3706AB13D877}" dt="2020-06-07T17:46:53.003" v="44" actId="1076"/>
          <ac:picMkLst>
            <pc:docMk/>
            <pc:sldMk cId="4205880626" sldId="286"/>
            <ac:picMk id="6" creationId="{B2C2053D-8B03-4466-9187-84AA95F170CF}"/>
          </ac:picMkLst>
        </pc:picChg>
        <pc:picChg chg="add mod">
          <ac:chgData name="BERENGUER Jonathan" userId="S::jonathan.berenguer@ynov.com::5c477217-ee6f-47f8-90be-88736703a240" providerId="AD" clId="Web-{3A4C8A47-57F9-4CFD-BFB5-3706AB13D877}" dt="2020-06-07T17:47:16.582" v="48" actId="14100"/>
          <ac:picMkLst>
            <pc:docMk/>
            <pc:sldMk cId="4205880626" sldId="286"/>
            <ac:picMk id="7" creationId="{E4890C2E-8B0D-4394-98E8-FA2F9B7D087C}"/>
          </ac:picMkLst>
        </pc:picChg>
      </pc:sldChg>
    </pc:docChg>
  </pc:docChgLst>
  <pc:docChgLst>
    <pc:chgData name="CHARLEMAGNE Clément" userId="S::clement.charlemagne@ynov.com::f32bcb38-56d2-419f-8eb7-8b66082dcd8b" providerId="AD" clId="Web-{2848B4E5-1B2A-4C0E-A8C1-F5D524D13CD6}"/>
    <pc:docChg chg="modSld">
      <pc:chgData name="CHARLEMAGNE Clément" userId="S::clement.charlemagne@ynov.com::f32bcb38-56d2-419f-8eb7-8b66082dcd8b" providerId="AD" clId="Web-{2848B4E5-1B2A-4C0E-A8C1-F5D524D13CD6}" dt="2020-06-07T17:54:17.802" v="618" actId="1076"/>
      <pc:docMkLst>
        <pc:docMk/>
      </pc:docMkLst>
      <pc:sldChg chg="addSp modSp">
        <pc:chgData name="CHARLEMAGNE Clément" userId="S::clement.charlemagne@ynov.com::f32bcb38-56d2-419f-8eb7-8b66082dcd8b" providerId="AD" clId="Web-{2848B4E5-1B2A-4C0E-A8C1-F5D524D13CD6}" dt="2020-06-07T17:54:17.802" v="618" actId="1076"/>
        <pc:sldMkLst>
          <pc:docMk/>
          <pc:sldMk cId="3639982759" sldId="300"/>
        </pc:sldMkLst>
        <pc:spChg chg="mod">
          <ac:chgData name="CHARLEMAGNE Clément" userId="S::clement.charlemagne@ynov.com::f32bcb38-56d2-419f-8eb7-8b66082dcd8b" providerId="AD" clId="Web-{2848B4E5-1B2A-4C0E-A8C1-F5D524D13CD6}" dt="2020-06-07T17:49:26.572" v="603" actId="20577"/>
          <ac:spMkLst>
            <pc:docMk/>
            <pc:sldMk cId="3639982759" sldId="300"/>
            <ac:spMk id="5" creationId="{9C6E0BE4-A18B-4C7A-A41B-D4D7340104BC}"/>
          </ac:spMkLst>
        </pc:spChg>
        <pc:picChg chg="add mod">
          <ac:chgData name="CHARLEMAGNE Clément" userId="S::clement.charlemagne@ynov.com::f32bcb38-56d2-419f-8eb7-8b66082dcd8b" providerId="AD" clId="Web-{2848B4E5-1B2A-4C0E-A8C1-F5D524D13CD6}" dt="2020-06-07T17:54:10.787" v="614" actId="1076"/>
          <ac:picMkLst>
            <pc:docMk/>
            <pc:sldMk cId="3639982759" sldId="300"/>
            <ac:picMk id="4" creationId="{C32065C5-2C3A-407E-B071-9184A5876028}"/>
          </ac:picMkLst>
        </pc:picChg>
        <pc:picChg chg="add mod">
          <ac:chgData name="CHARLEMAGNE Clément" userId="S::clement.charlemagne@ynov.com::f32bcb38-56d2-419f-8eb7-8b66082dcd8b" providerId="AD" clId="Web-{2848B4E5-1B2A-4C0E-A8C1-F5D524D13CD6}" dt="2020-06-07T17:54:17.802" v="618" actId="1076"/>
          <ac:picMkLst>
            <pc:docMk/>
            <pc:sldMk cId="3639982759" sldId="300"/>
            <ac:picMk id="6" creationId="{1B846C55-D471-4740-9281-C80194D42BA3}"/>
          </ac:picMkLst>
        </pc:picChg>
      </pc:sldChg>
    </pc:docChg>
  </pc:docChgLst>
  <pc:docChgLst>
    <pc:chgData name="CHARLEMAGNE Clément" userId="S::clement.charlemagne@ynov.com::f32bcb38-56d2-419f-8eb7-8b66082dcd8b" providerId="AD" clId="Web-{46DD7EE5-4B23-4BB9-B453-379FC31CF0AF}"/>
    <pc:docChg chg="addSld delSld modSld sldOrd">
      <pc:chgData name="CHARLEMAGNE Clément" userId="S::clement.charlemagne@ynov.com::f32bcb38-56d2-419f-8eb7-8b66082dcd8b" providerId="AD" clId="Web-{46DD7EE5-4B23-4BB9-B453-379FC31CF0AF}" dt="2020-06-07T20:38:11.131" v="1321" actId="1076"/>
      <pc:docMkLst>
        <pc:docMk/>
      </pc:docMkLst>
      <pc:sldChg chg="modSp">
        <pc:chgData name="CHARLEMAGNE Clément" userId="S::clement.charlemagne@ynov.com::f32bcb38-56d2-419f-8eb7-8b66082dcd8b" providerId="AD" clId="Web-{46DD7EE5-4B23-4BB9-B453-379FC31CF0AF}" dt="2020-06-07T20:35:32.865" v="1316" actId="1076"/>
        <pc:sldMkLst>
          <pc:docMk/>
          <pc:sldMk cId="3784089036" sldId="256"/>
        </pc:sldMkLst>
        <pc:spChg chg="mod">
          <ac:chgData name="CHARLEMAGNE Clément" userId="S::clement.charlemagne@ynov.com::f32bcb38-56d2-419f-8eb7-8b66082dcd8b" providerId="AD" clId="Web-{46DD7EE5-4B23-4BB9-B453-379FC31CF0AF}" dt="2020-06-07T20:17:29.630" v="1004" actId="20577"/>
          <ac:spMkLst>
            <pc:docMk/>
            <pc:sldMk cId="3784089036" sldId="256"/>
            <ac:spMk id="3" creationId="{00000000-0000-0000-0000-000000000000}"/>
          </ac:spMkLst>
        </pc:spChg>
        <pc:spChg chg="mod">
          <ac:chgData name="CHARLEMAGNE Clément" userId="S::clement.charlemagne@ynov.com::f32bcb38-56d2-419f-8eb7-8b66082dcd8b" providerId="AD" clId="Web-{46DD7EE5-4B23-4BB9-B453-379FC31CF0AF}" dt="2020-06-07T20:35:32.865" v="1316" actId="1076"/>
          <ac:spMkLst>
            <pc:docMk/>
            <pc:sldMk cId="3784089036" sldId="256"/>
            <ac:spMk id="6" creationId="{6EDD32DE-53F1-4765-90C2-794D008E137C}"/>
          </ac:spMkLst>
        </pc:spChg>
      </pc:sldChg>
      <pc:sldChg chg="del">
        <pc:chgData name="CHARLEMAGNE Clément" userId="S::clement.charlemagne@ynov.com::f32bcb38-56d2-419f-8eb7-8b66082dcd8b" providerId="AD" clId="Web-{46DD7EE5-4B23-4BB9-B453-379FC31CF0AF}" dt="2020-06-07T20:09:44.458" v="877"/>
        <pc:sldMkLst>
          <pc:docMk/>
          <pc:sldMk cId="2629843524" sldId="257"/>
        </pc:sldMkLst>
      </pc:sldChg>
      <pc:sldChg chg="addSp delSp modSp">
        <pc:chgData name="CHARLEMAGNE Clément" userId="S::clement.charlemagne@ynov.com::f32bcb38-56d2-419f-8eb7-8b66082dcd8b" providerId="AD" clId="Web-{46DD7EE5-4B23-4BB9-B453-379FC31CF0AF}" dt="2020-06-07T20:38:11.131" v="1321" actId="1076"/>
        <pc:sldMkLst>
          <pc:docMk/>
          <pc:sldMk cId="2575065681" sldId="277"/>
        </pc:sldMkLst>
        <pc:spChg chg="mod">
          <ac:chgData name="CHARLEMAGNE Clément" userId="S::clement.charlemagne@ynov.com::f32bcb38-56d2-419f-8eb7-8b66082dcd8b" providerId="AD" clId="Web-{46DD7EE5-4B23-4BB9-B453-379FC31CF0AF}" dt="2020-06-07T20:09:58.333" v="878" actId="1076"/>
          <ac:spMkLst>
            <pc:docMk/>
            <pc:sldMk cId="2575065681" sldId="277"/>
            <ac:spMk id="2" creationId="{B8753396-6950-4005-B01A-2102908941DF}"/>
          </ac:spMkLst>
        </pc:spChg>
        <pc:spChg chg="mod">
          <ac:chgData name="CHARLEMAGNE Clément" userId="S::clement.charlemagne@ynov.com::f32bcb38-56d2-419f-8eb7-8b66082dcd8b" providerId="AD" clId="Web-{46DD7EE5-4B23-4BB9-B453-379FC31CF0AF}" dt="2020-06-07T20:38:11.131" v="1321" actId="1076"/>
          <ac:spMkLst>
            <pc:docMk/>
            <pc:sldMk cId="2575065681" sldId="277"/>
            <ac:spMk id="3" creationId="{7C8CC1F1-AD7D-44B8-937E-178A4A9D94BD}"/>
          </ac:spMkLst>
        </pc:spChg>
        <pc:picChg chg="add del mod">
          <ac:chgData name="CHARLEMAGNE Clément" userId="S::clement.charlemagne@ynov.com::f32bcb38-56d2-419f-8eb7-8b66082dcd8b" providerId="AD" clId="Web-{46DD7EE5-4B23-4BB9-B453-379FC31CF0AF}" dt="2020-06-07T20:28:28.068" v="1165"/>
          <ac:picMkLst>
            <pc:docMk/>
            <pc:sldMk cId="2575065681" sldId="277"/>
            <ac:picMk id="4" creationId="{165A3B2A-23B8-4F5C-8D5D-41A5BA50E571}"/>
          </ac:picMkLst>
        </pc:picChg>
      </pc:sldChg>
      <pc:sldChg chg="delSp">
        <pc:chgData name="CHARLEMAGNE Clément" userId="S::clement.charlemagne@ynov.com::f32bcb38-56d2-419f-8eb7-8b66082dcd8b" providerId="AD" clId="Web-{46DD7EE5-4B23-4BB9-B453-379FC31CF0AF}" dt="2020-06-07T20:36:17.224" v="1319"/>
        <pc:sldMkLst>
          <pc:docMk/>
          <pc:sldMk cId="3408189746" sldId="283"/>
        </pc:sldMkLst>
        <pc:spChg chg="del">
          <ac:chgData name="CHARLEMAGNE Clément" userId="S::clement.charlemagne@ynov.com::f32bcb38-56d2-419f-8eb7-8b66082dcd8b" providerId="AD" clId="Web-{46DD7EE5-4B23-4BB9-B453-379FC31CF0AF}" dt="2020-06-07T20:36:17.224" v="1319"/>
          <ac:spMkLst>
            <pc:docMk/>
            <pc:sldMk cId="3408189746" sldId="283"/>
            <ac:spMk id="6" creationId="{D9E6A36C-C394-4E25-8EA3-35F06BAC0039}"/>
          </ac:spMkLst>
        </pc:spChg>
      </pc:sldChg>
      <pc:sldChg chg="delSp">
        <pc:chgData name="CHARLEMAGNE Clément" userId="S::clement.charlemagne@ynov.com::f32bcb38-56d2-419f-8eb7-8b66082dcd8b" providerId="AD" clId="Web-{46DD7EE5-4B23-4BB9-B453-379FC31CF0AF}" dt="2020-06-07T20:36:10.615" v="1318"/>
        <pc:sldMkLst>
          <pc:docMk/>
          <pc:sldMk cId="462798369" sldId="285"/>
        </pc:sldMkLst>
        <pc:spChg chg="del">
          <ac:chgData name="CHARLEMAGNE Clément" userId="S::clement.charlemagne@ynov.com::f32bcb38-56d2-419f-8eb7-8b66082dcd8b" providerId="AD" clId="Web-{46DD7EE5-4B23-4BB9-B453-379FC31CF0AF}" dt="2020-06-07T20:36:10.615" v="1318"/>
          <ac:spMkLst>
            <pc:docMk/>
            <pc:sldMk cId="462798369" sldId="285"/>
            <ac:spMk id="6" creationId="{D9E6A36C-C394-4E25-8EA3-35F06BAC0039}"/>
          </ac:spMkLst>
        </pc:spChg>
      </pc:sldChg>
      <pc:sldChg chg="addSp delSp modSp">
        <pc:chgData name="CHARLEMAGNE Clément" userId="S::clement.charlemagne@ynov.com::f32bcb38-56d2-419f-8eb7-8b66082dcd8b" providerId="AD" clId="Web-{46DD7EE5-4B23-4BB9-B453-379FC31CF0AF}" dt="2020-06-07T20:33:20.928" v="1257" actId="1076"/>
        <pc:sldMkLst>
          <pc:docMk/>
          <pc:sldMk cId="4205880626" sldId="286"/>
        </pc:sldMkLst>
        <pc:spChg chg="mod">
          <ac:chgData name="CHARLEMAGNE Clément" userId="S::clement.charlemagne@ynov.com::f32bcb38-56d2-419f-8eb7-8b66082dcd8b" providerId="AD" clId="Web-{46DD7EE5-4B23-4BB9-B453-379FC31CF0AF}" dt="2020-06-07T20:33:20.928" v="1257" actId="1076"/>
          <ac:spMkLst>
            <pc:docMk/>
            <pc:sldMk cId="4205880626" sldId="286"/>
            <ac:spMk id="2" creationId="{B8753396-6950-4005-B01A-2102908941DF}"/>
          </ac:spMkLst>
        </pc:spChg>
        <pc:spChg chg="mod">
          <ac:chgData name="CHARLEMAGNE Clément" userId="S::clement.charlemagne@ynov.com::f32bcb38-56d2-419f-8eb7-8b66082dcd8b" providerId="AD" clId="Web-{46DD7EE5-4B23-4BB9-B453-379FC31CF0AF}" dt="2020-06-07T20:33:15.693" v="1256" actId="1076"/>
          <ac:spMkLst>
            <pc:docMk/>
            <pc:sldMk cId="4205880626" sldId="286"/>
            <ac:spMk id="3" creationId="{D2328C6D-928A-47B2-893C-AE991664E467}"/>
          </ac:spMkLst>
        </pc:spChg>
        <pc:spChg chg="add">
          <ac:chgData name="CHARLEMAGNE Clément" userId="S::clement.charlemagne@ynov.com::f32bcb38-56d2-419f-8eb7-8b66082dcd8b" providerId="AD" clId="Web-{46DD7EE5-4B23-4BB9-B453-379FC31CF0AF}" dt="2020-06-07T19:53:55.052" v="671"/>
          <ac:spMkLst>
            <pc:docMk/>
            <pc:sldMk cId="4205880626" sldId="286"/>
            <ac:spMk id="10" creationId="{61DCA37C-CB0B-475A-B462-77C9CBA37CBE}"/>
          </ac:spMkLst>
        </pc:spChg>
        <pc:spChg chg="add del">
          <ac:chgData name="CHARLEMAGNE Clément" userId="S::clement.charlemagne@ynov.com::f32bcb38-56d2-419f-8eb7-8b66082dcd8b" providerId="AD" clId="Web-{46DD7EE5-4B23-4BB9-B453-379FC31CF0AF}" dt="2020-06-07T19:53:47.068" v="668"/>
          <ac:spMkLst>
            <pc:docMk/>
            <pc:sldMk cId="4205880626" sldId="286"/>
            <ac:spMk id="12" creationId="{61DCA37C-CB0B-475A-B462-77C9CBA37CBE}"/>
          </ac:spMkLst>
        </pc:spChg>
        <pc:picChg chg="mod">
          <ac:chgData name="CHARLEMAGNE Clément" userId="S::clement.charlemagne@ynov.com::f32bcb38-56d2-419f-8eb7-8b66082dcd8b" providerId="AD" clId="Web-{46DD7EE5-4B23-4BB9-B453-379FC31CF0AF}" dt="2020-06-07T19:53:55.052" v="671"/>
          <ac:picMkLst>
            <pc:docMk/>
            <pc:sldMk cId="4205880626" sldId="286"/>
            <ac:picMk id="6" creationId="{B2C2053D-8B03-4466-9187-84AA95F170CF}"/>
          </ac:picMkLst>
        </pc:picChg>
        <pc:picChg chg="mod">
          <ac:chgData name="CHARLEMAGNE Clément" userId="S::clement.charlemagne@ynov.com::f32bcb38-56d2-419f-8eb7-8b66082dcd8b" providerId="AD" clId="Web-{46DD7EE5-4B23-4BB9-B453-379FC31CF0AF}" dt="2020-06-07T19:53:55.052" v="671"/>
          <ac:picMkLst>
            <pc:docMk/>
            <pc:sldMk cId="4205880626" sldId="286"/>
            <ac:picMk id="7" creationId="{E4890C2E-8B0D-4394-98E8-FA2F9B7D087C}"/>
          </ac:picMkLst>
        </pc:picChg>
      </pc:sldChg>
      <pc:sldChg chg="addSp delSp modSp mod setBg setClrOvrMap">
        <pc:chgData name="CHARLEMAGNE Clément" userId="S::clement.charlemagne@ynov.com::f32bcb38-56d2-419f-8eb7-8b66082dcd8b" providerId="AD" clId="Web-{46DD7EE5-4B23-4BB9-B453-379FC31CF0AF}" dt="2020-06-07T20:28:51.287" v="1172" actId="20577"/>
        <pc:sldMkLst>
          <pc:docMk/>
          <pc:sldMk cId="1649266061" sldId="298"/>
        </pc:sldMkLst>
        <pc:spChg chg="mod">
          <ac:chgData name="CHARLEMAGNE Clément" userId="S::clement.charlemagne@ynov.com::f32bcb38-56d2-419f-8eb7-8b66082dcd8b" providerId="AD" clId="Web-{46DD7EE5-4B23-4BB9-B453-379FC31CF0AF}" dt="2020-06-07T19:57:41.396" v="697"/>
          <ac:spMkLst>
            <pc:docMk/>
            <pc:sldMk cId="1649266061" sldId="298"/>
            <ac:spMk id="2" creationId="{B8753396-6950-4005-B01A-2102908941DF}"/>
          </ac:spMkLst>
        </pc:spChg>
        <pc:spChg chg="mod ord">
          <ac:chgData name="CHARLEMAGNE Clément" userId="S::clement.charlemagne@ynov.com::f32bcb38-56d2-419f-8eb7-8b66082dcd8b" providerId="AD" clId="Web-{46DD7EE5-4B23-4BB9-B453-379FC31CF0AF}" dt="2020-06-07T20:28:51.287" v="1172" actId="20577"/>
          <ac:spMkLst>
            <pc:docMk/>
            <pc:sldMk cId="1649266061" sldId="298"/>
            <ac:spMk id="3" creationId="{7288A974-A3F3-480B-ACCE-A329ABD3D729}"/>
          </ac:spMkLst>
        </pc:spChg>
        <pc:spChg chg="add del">
          <ac:chgData name="CHARLEMAGNE Clément" userId="S::clement.charlemagne@ynov.com::f32bcb38-56d2-419f-8eb7-8b66082dcd8b" providerId="AD" clId="Web-{46DD7EE5-4B23-4BB9-B453-379FC31CF0AF}" dt="2020-06-07T19:57:41.396" v="697"/>
          <ac:spMkLst>
            <pc:docMk/>
            <pc:sldMk cId="1649266061" sldId="298"/>
            <ac:spMk id="9" creationId="{99CAC3B1-4879-424D-8F15-206277196159}"/>
          </ac:spMkLst>
        </pc:spChg>
        <pc:grpChg chg="add del">
          <ac:chgData name="CHARLEMAGNE Clément" userId="S::clement.charlemagne@ynov.com::f32bcb38-56d2-419f-8eb7-8b66082dcd8b" providerId="AD" clId="Web-{46DD7EE5-4B23-4BB9-B453-379FC31CF0AF}" dt="2020-06-07T19:57:41.396" v="697"/>
          <ac:grpSpMkLst>
            <pc:docMk/>
            <pc:sldMk cId="1649266061" sldId="298"/>
            <ac:grpSpMk id="17" creationId="{4B8492CB-DFBA-4A82-9778-F21493DA36C1}"/>
          </ac:grpSpMkLst>
        </pc:grpChg>
        <pc:picChg chg="mod">
          <ac:chgData name="CHARLEMAGNE Clément" userId="S::clement.charlemagne@ynov.com::f32bcb38-56d2-419f-8eb7-8b66082dcd8b" providerId="AD" clId="Web-{46DD7EE5-4B23-4BB9-B453-379FC31CF0AF}" dt="2020-06-07T19:57:41.396" v="697"/>
          <ac:picMkLst>
            <pc:docMk/>
            <pc:sldMk cId="1649266061" sldId="298"/>
            <ac:picMk id="4" creationId="{57B90DCF-B7BC-4221-B523-F325E851350D}"/>
          </ac:picMkLst>
        </pc:picChg>
        <pc:picChg chg="mod">
          <ac:chgData name="CHARLEMAGNE Clément" userId="S::clement.charlemagne@ynov.com::f32bcb38-56d2-419f-8eb7-8b66082dcd8b" providerId="AD" clId="Web-{46DD7EE5-4B23-4BB9-B453-379FC31CF0AF}" dt="2020-06-07T19:57:41.396" v="697"/>
          <ac:picMkLst>
            <pc:docMk/>
            <pc:sldMk cId="1649266061" sldId="298"/>
            <ac:picMk id="5" creationId="{C2D79881-21D0-423C-AC94-B893F5E4DE14}"/>
          </ac:picMkLst>
        </pc:picChg>
        <pc:picChg chg="mod">
          <ac:chgData name="CHARLEMAGNE Clément" userId="S::clement.charlemagne@ynov.com::f32bcb38-56d2-419f-8eb7-8b66082dcd8b" providerId="AD" clId="Web-{46DD7EE5-4B23-4BB9-B453-379FC31CF0AF}" dt="2020-06-07T19:57:41.396" v="697"/>
          <ac:picMkLst>
            <pc:docMk/>
            <pc:sldMk cId="1649266061" sldId="298"/>
            <ac:picMk id="6" creationId="{90FF8134-287D-47CB-9FC3-4CE88371CB7A}"/>
          </ac:picMkLst>
        </pc:picChg>
        <pc:picChg chg="add del">
          <ac:chgData name="CHARLEMAGNE Clément" userId="S::clement.charlemagne@ynov.com::f32bcb38-56d2-419f-8eb7-8b66082dcd8b" providerId="AD" clId="Web-{46DD7EE5-4B23-4BB9-B453-379FC31CF0AF}" dt="2020-06-07T19:52:56.240" v="658"/>
          <ac:picMkLst>
            <pc:docMk/>
            <pc:sldMk cId="1649266061" sldId="298"/>
            <ac:picMk id="19" creationId="{EB5BA14A-8FCF-4654-AFE1-0998CE546C76}"/>
          </ac:picMkLst>
        </pc:picChg>
      </pc:sldChg>
      <pc:sldChg chg="modSp del">
        <pc:chgData name="CHARLEMAGNE Clément" userId="S::clement.charlemagne@ynov.com::f32bcb38-56d2-419f-8eb7-8b66082dcd8b" providerId="AD" clId="Web-{46DD7EE5-4B23-4BB9-B453-379FC31CF0AF}" dt="2020-06-07T20:26:51.256" v="1141"/>
        <pc:sldMkLst>
          <pc:docMk/>
          <pc:sldMk cId="2242888832" sldId="299"/>
        </pc:sldMkLst>
        <pc:spChg chg="mod">
          <ac:chgData name="CHARLEMAGNE Clément" userId="S::clement.charlemagne@ynov.com::f32bcb38-56d2-419f-8eb7-8b66082dcd8b" providerId="AD" clId="Web-{46DD7EE5-4B23-4BB9-B453-379FC31CF0AF}" dt="2020-06-07T20:14:36.396" v="937" actId="20577"/>
          <ac:spMkLst>
            <pc:docMk/>
            <pc:sldMk cId="2242888832" sldId="299"/>
            <ac:spMk id="4" creationId="{2545EE3F-D3E8-43CA-81B3-4B4D7AB49BBC}"/>
          </ac:spMkLst>
        </pc:spChg>
      </pc:sldChg>
      <pc:sldChg chg="modSp">
        <pc:chgData name="CHARLEMAGNE Clément" userId="S::clement.charlemagne@ynov.com::f32bcb38-56d2-419f-8eb7-8b66082dcd8b" providerId="AD" clId="Web-{46DD7EE5-4B23-4BB9-B453-379FC31CF0AF}" dt="2020-06-07T20:30:50.490" v="1228" actId="14100"/>
        <pc:sldMkLst>
          <pc:docMk/>
          <pc:sldMk cId="3639982759" sldId="300"/>
        </pc:sldMkLst>
        <pc:spChg chg="mod">
          <ac:chgData name="CHARLEMAGNE Clément" userId="S::clement.charlemagne@ynov.com::f32bcb38-56d2-419f-8eb7-8b66082dcd8b" providerId="AD" clId="Web-{46DD7EE5-4B23-4BB9-B453-379FC31CF0AF}" dt="2020-06-07T20:07:10.927" v="859" actId="1076"/>
          <ac:spMkLst>
            <pc:docMk/>
            <pc:sldMk cId="3639982759" sldId="300"/>
            <ac:spMk id="2" creationId="{B8753396-6950-4005-B01A-2102908941DF}"/>
          </ac:spMkLst>
        </pc:spChg>
        <pc:spChg chg="mod">
          <ac:chgData name="CHARLEMAGNE Clément" userId="S::clement.charlemagne@ynov.com::f32bcb38-56d2-419f-8eb7-8b66082dcd8b" providerId="AD" clId="Web-{46DD7EE5-4B23-4BB9-B453-379FC31CF0AF}" dt="2020-06-07T20:17:04.318" v="1001" actId="20577"/>
          <ac:spMkLst>
            <pc:docMk/>
            <pc:sldMk cId="3639982759" sldId="300"/>
            <ac:spMk id="5" creationId="{9C6E0BE4-A18B-4C7A-A41B-D4D7340104BC}"/>
          </ac:spMkLst>
        </pc:spChg>
        <pc:picChg chg="mod">
          <ac:chgData name="CHARLEMAGNE Clément" userId="S::clement.charlemagne@ynov.com::f32bcb38-56d2-419f-8eb7-8b66082dcd8b" providerId="AD" clId="Web-{46DD7EE5-4B23-4BB9-B453-379FC31CF0AF}" dt="2020-06-07T20:30:50.490" v="1228" actId="14100"/>
          <ac:picMkLst>
            <pc:docMk/>
            <pc:sldMk cId="3639982759" sldId="300"/>
            <ac:picMk id="4" creationId="{618563A5-58F4-4C9E-A75F-F9F5AC74ABD2}"/>
          </ac:picMkLst>
        </pc:picChg>
      </pc:sldChg>
      <pc:sldChg chg="modSp del">
        <pc:chgData name="CHARLEMAGNE Clément" userId="S::clement.charlemagne@ynov.com::f32bcb38-56d2-419f-8eb7-8b66082dcd8b" providerId="AD" clId="Web-{46DD7EE5-4B23-4BB9-B453-379FC31CF0AF}" dt="2020-06-07T20:27:52.459" v="1161"/>
        <pc:sldMkLst>
          <pc:docMk/>
          <pc:sldMk cId="3592480569" sldId="301"/>
        </pc:sldMkLst>
        <pc:spChg chg="mod">
          <ac:chgData name="CHARLEMAGNE Clément" userId="S::clement.charlemagne@ynov.com::f32bcb38-56d2-419f-8eb7-8b66082dcd8b" providerId="AD" clId="Web-{46DD7EE5-4B23-4BB9-B453-379FC31CF0AF}" dt="2020-06-07T20:27:25.053" v="1150" actId="1076"/>
          <ac:spMkLst>
            <pc:docMk/>
            <pc:sldMk cId="3592480569" sldId="301"/>
            <ac:spMk id="2" creationId="{B8753396-6950-4005-B01A-2102908941DF}"/>
          </ac:spMkLst>
        </pc:spChg>
        <pc:spChg chg="mod">
          <ac:chgData name="CHARLEMAGNE Clément" userId="S::clement.charlemagne@ynov.com::f32bcb38-56d2-419f-8eb7-8b66082dcd8b" providerId="AD" clId="Web-{46DD7EE5-4B23-4BB9-B453-379FC31CF0AF}" dt="2020-06-07T20:14:01.396" v="926" actId="20577"/>
          <ac:spMkLst>
            <pc:docMk/>
            <pc:sldMk cId="3592480569" sldId="301"/>
            <ac:spMk id="3" creationId="{0EF00F6C-D013-427B-B1F7-0D43B622E67D}"/>
          </ac:spMkLst>
        </pc:spChg>
      </pc:sldChg>
      <pc:sldChg chg="delSp">
        <pc:chgData name="CHARLEMAGNE Clément" userId="S::clement.charlemagne@ynov.com::f32bcb38-56d2-419f-8eb7-8b66082dcd8b" providerId="AD" clId="Web-{46DD7EE5-4B23-4BB9-B453-379FC31CF0AF}" dt="2020-06-07T20:36:04.724" v="1317"/>
        <pc:sldMkLst>
          <pc:docMk/>
          <pc:sldMk cId="635144160" sldId="305"/>
        </pc:sldMkLst>
        <pc:spChg chg="del">
          <ac:chgData name="CHARLEMAGNE Clément" userId="S::clement.charlemagne@ynov.com::f32bcb38-56d2-419f-8eb7-8b66082dcd8b" providerId="AD" clId="Web-{46DD7EE5-4B23-4BB9-B453-379FC31CF0AF}" dt="2020-06-07T20:36:04.724" v="1317"/>
          <ac:spMkLst>
            <pc:docMk/>
            <pc:sldMk cId="635144160" sldId="305"/>
            <ac:spMk id="6" creationId="{D9E6A36C-C394-4E25-8EA3-35F06BAC0039}"/>
          </ac:spMkLst>
        </pc:spChg>
      </pc:sldChg>
      <pc:sldChg chg="del">
        <pc:chgData name="CHARLEMAGNE Clément" userId="S::clement.charlemagne@ynov.com::f32bcb38-56d2-419f-8eb7-8b66082dcd8b" providerId="AD" clId="Web-{46DD7EE5-4B23-4BB9-B453-379FC31CF0AF}" dt="2020-06-07T20:11:53.552" v="910"/>
        <pc:sldMkLst>
          <pc:docMk/>
          <pc:sldMk cId="3631363032" sldId="306"/>
        </pc:sldMkLst>
      </pc:sldChg>
      <pc:sldChg chg="modSp del">
        <pc:chgData name="CHARLEMAGNE Clément" userId="S::clement.charlemagne@ynov.com::f32bcb38-56d2-419f-8eb7-8b66082dcd8b" providerId="AD" clId="Web-{46DD7EE5-4B23-4BB9-B453-379FC31CF0AF}" dt="2020-06-07T20:05:56.599" v="832"/>
        <pc:sldMkLst>
          <pc:docMk/>
          <pc:sldMk cId="2954714497" sldId="307"/>
        </pc:sldMkLst>
        <pc:graphicFrameChg chg="mod modGraphic">
          <ac:chgData name="CHARLEMAGNE Clément" userId="S::clement.charlemagne@ynov.com::f32bcb38-56d2-419f-8eb7-8b66082dcd8b" providerId="AD" clId="Web-{46DD7EE5-4B23-4BB9-B453-379FC31CF0AF}" dt="2020-06-07T19:53:20.193" v="662"/>
          <ac:graphicFrameMkLst>
            <pc:docMk/>
            <pc:sldMk cId="2954714497" sldId="307"/>
            <ac:graphicFrameMk id="10" creationId="{7A2863F6-1A83-4414-B39A-1492B7F3D329}"/>
          </ac:graphicFrameMkLst>
        </pc:graphicFrameChg>
      </pc:sldChg>
      <pc:sldChg chg="addSp delSp modSp del mod setBg setClrOvrMap">
        <pc:chgData name="CHARLEMAGNE Clément" userId="S::clement.charlemagne@ynov.com::f32bcb38-56d2-419f-8eb7-8b66082dcd8b" providerId="AD" clId="Web-{46DD7EE5-4B23-4BB9-B453-379FC31CF0AF}" dt="2020-06-07T20:02:52.958" v="779"/>
        <pc:sldMkLst>
          <pc:docMk/>
          <pc:sldMk cId="2922327484" sldId="308"/>
        </pc:sldMkLst>
        <pc:spChg chg="mod">
          <ac:chgData name="CHARLEMAGNE Clément" userId="S::clement.charlemagne@ynov.com::f32bcb38-56d2-419f-8eb7-8b66082dcd8b" providerId="AD" clId="Web-{46DD7EE5-4B23-4BB9-B453-379FC31CF0AF}" dt="2020-06-07T19:57:38.380" v="696"/>
          <ac:spMkLst>
            <pc:docMk/>
            <pc:sldMk cId="2922327484" sldId="308"/>
            <ac:spMk id="2" creationId="{B8753396-6950-4005-B01A-2102908941DF}"/>
          </ac:spMkLst>
        </pc:spChg>
        <pc:spChg chg="mod">
          <ac:chgData name="CHARLEMAGNE Clément" userId="S::clement.charlemagne@ynov.com::f32bcb38-56d2-419f-8eb7-8b66082dcd8b" providerId="AD" clId="Web-{46DD7EE5-4B23-4BB9-B453-379FC31CF0AF}" dt="2020-06-07T19:57:38.380" v="696"/>
          <ac:spMkLst>
            <pc:docMk/>
            <pc:sldMk cId="2922327484" sldId="308"/>
            <ac:spMk id="3" creationId="{BA71627E-D03B-4F6D-8A49-C1C37928BA77}"/>
          </ac:spMkLst>
        </pc:spChg>
        <pc:spChg chg="add del">
          <ac:chgData name="CHARLEMAGNE Clément" userId="S::clement.charlemagne@ynov.com::f32bcb38-56d2-419f-8eb7-8b66082dcd8b" providerId="AD" clId="Web-{46DD7EE5-4B23-4BB9-B453-379FC31CF0AF}" dt="2020-06-07T19:57:38.380" v="696"/>
          <ac:spMkLst>
            <pc:docMk/>
            <pc:sldMk cId="2922327484" sldId="308"/>
            <ac:spMk id="9" creationId="{99CAC3B1-4879-424D-8F15-206277196159}"/>
          </ac:spMkLst>
        </pc:spChg>
        <pc:spChg chg="add del">
          <ac:chgData name="CHARLEMAGNE Clément" userId="S::clement.charlemagne@ynov.com::f32bcb38-56d2-419f-8eb7-8b66082dcd8b" providerId="AD" clId="Web-{46DD7EE5-4B23-4BB9-B453-379FC31CF0AF}" dt="2020-06-07T19:57:38.380" v="696"/>
          <ac:spMkLst>
            <pc:docMk/>
            <pc:sldMk cId="2922327484" sldId="308"/>
            <ac:spMk id="21" creationId="{A6073935-E043-4801-AF06-06093A9145F7}"/>
          </ac:spMkLst>
        </pc:spChg>
        <pc:spChg chg="add del">
          <ac:chgData name="CHARLEMAGNE Clément" userId="S::clement.charlemagne@ynov.com::f32bcb38-56d2-419f-8eb7-8b66082dcd8b" providerId="AD" clId="Web-{46DD7EE5-4B23-4BB9-B453-379FC31CF0AF}" dt="2020-06-07T19:57:38.380" v="696"/>
          <ac:spMkLst>
            <pc:docMk/>
            <pc:sldMk cId="2922327484" sldId="308"/>
            <ac:spMk id="30" creationId="{8D6B9972-4A81-4223-9901-0E559A1D5E59}"/>
          </ac:spMkLst>
        </pc:spChg>
        <pc:spChg chg="add del">
          <ac:chgData name="CHARLEMAGNE Clément" userId="S::clement.charlemagne@ynov.com::f32bcb38-56d2-419f-8eb7-8b66082dcd8b" providerId="AD" clId="Web-{46DD7EE5-4B23-4BB9-B453-379FC31CF0AF}" dt="2020-06-07T19:54:39.584" v="674"/>
          <ac:spMkLst>
            <pc:docMk/>
            <pc:sldMk cId="2922327484" sldId="308"/>
            <ac:spMk id="31" creationId="{A6073935-E043-4801-AF06-06093A9145F7}"/>
          </ac:spMkLst>
        </pc:spChg>
        <pc:spChg chg="add del">
          <ac:chgData name="CHARLEMAGNE Clément" userId="S::clement.charlemagne@ynov.com::f32bcb38-56d2-419f-8eb7-8b66082dcd8b" providerId="AD" clId="Web-{46DD7EE5-4B23-4BB9-B453-379FC31CF0AF}" dt="2020-06-07T19:54:39.584" v="674"/>
          <ac:spMkLst>
            <pc:docMk/>
            <pc:sldMk cId="2922327484" sldId="308"/>
            <ac:spMk id="41" creationId="{8D6B9972-4A81-4223-9901-0E559A1D5E59}"/>
          </ac:spMkLst>
        </pc:spChg>
        <pc:spChg chg="add del">
          <ac:chgData name="CHARLEMAGNE Clément" userId="S::clement.charlemagne@ynov.com::f32bcb38-56d2-419f-8eb7-8b66082dcd8b" providerId="AD" clId="Web-{46DD7EE5-4B23-4BB9-B453-379FC31CF0AF}" dt="2020-06-07T19:57:24.771" v="687"/>
          <ac:spMkLst>
            <pc:docMk/>
            <pc:sldMk cId="2922327484" sldId="308"/>
            <ac:spMk id="52" creationId="{6C686317-9C96-4A02-88CE-7319FF590580}"/>
          </ac:spMkLst>
        </pc:spChg>
        <pc:spChg chg="add del">
          <ac:chgData name="CHARLEMAGNE Clément" userId="S::clement.charlemagne@ynov.com::f32bcb38-56d2-419f-8eb7-8b66082dcd8b" providerId="AD" clId="Web-{46DD7EE5-4B23-4BB9-B453-379FC31CF0AF}" dt="2020-06-07T19:57:24.771" v="687"/>
          <ac:spMkLst>
            <pc:docMk/>
            <pc:sldMk cId="2922327484" sldId="308"/>
            <ac:spMk id="62" creationId="{EB9A9756-A5DB-460E-A867-A2AE77834D3A}"/>
          </ac:spMkLst>
        </pc:spChg>
        <pc:grpChg chg="add del">
          <ac:chgData name="CHARLEMAGNE Clément" userId="S::clement.charlemagne@ynov.com::f32bcb38-56d2-419f-8eb7-8b66082dcd8b" providerId="AD" clId="Web-{46DD7EE5-4B23-4BB9-B453-379FC31CF0AF}" dt="2020-06-07T19:57:38.380" v="696"/>
          <ac:grpSpMkLst>
            <pc:docMk/>
            <pc:sldMk cId="2922327484" sldId="308"/>
            <ac:grpSpMk id="17" creationId="{4B8492CB-DFBA-4A82-9778-F21493DA36C1}"/>
          </ac:grpSpMkLst>
        </pc:grpChg>
        <pc:grpChg chg="add del">
          <ac:chgData name="CHARLEMAGNE Clément" userId="S::clement.charlemagne@ynov.com::f32bcb38-56d2-419f-8eb7-8b66082dcd8b" providerId="AD" clId="Web-{46DD7EE5-4B23-4BB9-B453-379FC31CF0AF}" dt="2020-06-07T19:57:38.380" v="696"/>
          <ac:grpSpMkLst>
            <pc:docMk/>
            <pc:sldMk cId="2922327484" sldId="308"/>
            <ac:grpSpMk id="20" creationId="{C616B3DC-C165-433D-9187-62DCC0E317D3}"/>
          </ac:grpSpMkLst>
        </pc:grpChg>
        <pc:grpChg chg="add del">
          <ac:chgData name="CHARLEMAGNE Clément" userId="S::clement.charlemagne@ynov.com::f32bcb38-56d2-419f-8eb7-8b66082dcd8b" providerId="AD" clId="Web-{46DD7EE5-4B23-4BB9-B453-379FC31CF0AF}" dt="2020-06-07T19:57:38.380" v="696"/>
          <ac:grpSpMkLst>
            <pc:docMk/>
            <pc:sldMk cId="2922327484" sldId="308"/>
            <ac:grpSpMk id="22" creationId="{8AC26FF4-D6F9-4A94-A837-D051A101EDD3}"/>
          </ac:grpSpMkLst>
        </pc:grpChg>
        <pc:grpChg chg="add del">
          <ac:chgData name="CHARLEMAGNE Clément" userId="S::clement.charlemagne@ynov.com::f32bcb38-56d2-419f-8eb7-8b66082dcd8b" providerId="AD" clId="Web-{46DD7EE5-4B23-4BB9-B453-379FC31CF0AF}" dt="2020-06-07T19:54:39.584" v="674"/>
          <ac:grpSpMkLst>
            <pc:docMk/>
            <pc:sldMk cId="2922327484" sldId="308"/>
            <ac:grpSpMk id="23" creationId="{C616B3DC-C165-433D-9187-62DCC0E317D3}"/>
          </ac:grpSpMkLst>
        </pc:grpChg>
        <pc:grpChg chg="add del">
          <ac:chgData name="CHARLEMAGNE Clément" userId="S::clement.charlemagne@ynov.com::f32bcb38-56d2-419f-8eb7-8b66082dcd8b" providerId="AD" clId="Web-{46DD7EE5-4B23-4BB9-B453-379FC31CF0AF}" dt="2020-06-07T19:54:39.584" v="674"/>
          <ac:grpSpMkLst>
            <pc:docMk/>
            <pc:sldMk cId="2922327484" sldId="308"/>
            <ac:grpSpMk id="33" creationId="{8AC26FF4-D6F9-4A94-A837-D051A101EDD3}"/>
          </ac:grpSpMkLst>
        </pc:grpChg>
        <pc:grpChg chg="add del">
          <ac:chgData name="CHARLEMAGNE Clément" userId="S::clement.charlemagne@ynov.com::f32bcb38-56d2-419f-8eb7-8b66082dcd8b" providerId="AD" clId="Web-{46DD7EE5-4B23-4BB9-B453-379FC31CF0AF}" dt="2020-06-07T19:57:24.771" v="687"/>
          <ac:grpSpMkLst>
            <pc:docMk/>
            <pc:sldMk cId="2922327484" sldId="308"/>
            <ac:grpSpMk id="44" creationId="{C616B3DC-C165-433D-9187-62DCC0E317D3}"/>
          </ac:grpSpMkLst>
        </pc:grpChg>
        <pc:grpChg chg="add del">
          <ac:chgData name="CHARLEMAGNE Clément" userId="S::clement.charlemagne@ynov.com::f32bcb38-56d2-419f-8eb7-8b66082dcd8b" providerId="AD" clId="Web-{46DD7EE5-4B23-4BB9-B453-379FC31CF0AF}" dt="2020-06-07T19:57:24.771" v="687"/>
          <ac:grpSpMkLst>
            <pc:docMk/>
            <pc:sldMk cId="2922327484" sldId="308"/>
            <ac:grpSpMk id="54" creationId="{E0E25B5C-98A3-47D8-A4D7-10C2E1758981}"/>
          </ac:grpSpMkLst>
        </pc:grpChg>
        <pc:graphicFrameChg chg="mod ord modGraphic">
          <ac:chgData name="CHARLEMAGNE Clément" userId="S::clement.charlemagne@ynov.com::f32bcb38-56d2-419f-8eb7-8b66082dcd8b" providerId="AD" clId="Web-{46DD7EE5-4B23-4BB9-B453-379FC31CF0AF}" dt="2020-06-07T20:02:46.302" v="778"/>
          <ac:graphicFrameMkLst>
            <pc:docMk/>
            <pc:sldMk cId="2922327484" sldId="308"/>
            <ac:graphicFrameMk id="10" creationId="{7A2863F6-1A83-4414-B39A-1492B7F3D329}"/>
          </ac:graphicFrameMkLst>
        </pc:graphicFrameChg>
      </pc:sldChg>
      <pc:sldChg chg="modSp">
        <pc:chgData name="CHARLEMAGNE Clément" userId="S::clement.charlemagne@ynov.com::f32bcb38-56d2-419f-8eb7-8b66082dcd8b" providerId="AD" clId="Web-{46DD7EE5-4B23-4BB9-B453-379FC31CF0AF}" dt="2020-06-07T20:16:19.318" v="980" actId="1076"/>
        <pc:sldMkLst>
          <pc:docMk/>
          <pc:sldMk cId="2754076975" sldId="309"/>
        </pc:sldMkLst>
        <pc:spChg chg="mod">
          <ac:chgData name="CHARLEMAGNE Clément" userId="S::clement.charlemagne@ynov.com::f32bcb38-56d2-419f-8eb7-8b66082dcd8b" providerId="AD" clId="Web-{46DD7EE5-4B23-4BB9-B453-379FC31CF0AF}" dt="2020-06-07T20:15:09.833" v="949" actId="1076"/>
          <ac:spMkLst>
            <pc:docMk/>
            <pc:sldMk cId="2754076975" sldId="309"/>
            <ac:spMk id="2" creationId="{B8753396-6950-4005-B01A-2102908941DF}"/>
          </ac:spMkLst>
        </pc:spChg>
        <pc:spChg chg="mod">
          <ac:chgData name="CHARLEMAGNE Clément" userId="S::clement.charlemagne@ynov.com::f32bcb38-56d2-419f-8eb7-8b66082dcd8b" providerId="AD" clId="Web-{46DD7EE5-4B23-4BB9-B453-379FC31CF0AF}" dt="2020-06-07T20:15:53.740" v="976" actId="20577"/>
          <ac:spMkLst>
            <pc:docMk/>
            <pc:sldMk cId="2754076975" sldId="309"/>
            <ac:spMk id="4" creationId="{A49F7D17-B5ED-4147-AF8E-B44DF1A4CD42}"/>
          </ac:spMkLst>
        </pc:spChg>
        <pc:picChg chg="mod">
          <ac:chgData name="CHARLEMAGNE Clément" userId="S::clement.charlemagne@ynov.com::f32bcb38-56d2-419f-8eb7-8b66082dcd8b" providerId="AD" clId="Web-{46DD7EE5-4B23-4BB9-B453-379FC31CF0AF}" dt="2020-06-07T20:16:19.318" v="980" actId="1076"/>
          <ac:picMkLst>
            <pc:docMk/>
            <pc:sldMk cId="2754076975" sldId="309"/>
            <ac:picMk id="3" creationId="{B5C1369F-1AEB-4B6E-B86B-3A865B6BFD64}"/>
          </ac:picMkLst>
        </pc:picChg>
      </pc:sldChg>
      <pc:sldChg chg="addSp delSp modSp mod setBg setClrOvrMap">
        <pc:chgData name="CHARLEMAGNE Clément" userId="S::clement.charlemagne@ynov.com::f32bcb38-56d2-419f-8eb7-8b66082dcd8b" providerId="AD" clId="Web-{46DD7EE5-4B23-4BB9-B453-379FC31CF0AF}" dt="2020-06-07T20:07:41.927" v="862"/>
        <pc:sldMkLst>
          <pc:docMk/>
          <pc:sldMk cId="1111352733" sldId="310"/>
        </pc:sldMkLst>
        <pc:spChg chg="mod">
          <ac:chgData name="CHARLEMAGNE Clément" userId="S::clement.charlemagne@ynov.com::f32bcb38-56d2-419f-8eb7-8b66082dcd8b" providerId="AD" clId="Web-{46DD7EE5-4B23-4BB9-B453-379FC31CF0AF}" dt="2020-06-07T20:07:41.927" v="862"/>
          <ac:spMkLst>
            <pc:docMk/>
            <pc:sldMk cId="1111352733" sldId="310"/>
            <ac:spMk id="2" creationId="{B8753396-6950-4005-B01A-2102908941DF}"/>
          </ac:spMkLst>
        </pc:spChg>
        <pc:spChg chg="add del">
          <ac:chgData name="CHARLEMAGNE Clément" userId="S::clement.charlemagne@ynov.com::f32bcb38-56d2-419f-8eb7-8b66082dcd8b" providerId="AD" clId="Web-{46DD7EE5-4B23-4BB9-B453-379FC31CF0AF}" dt="2020-06-07T20:07:41.927" v="862"/>
          <ac:spMkLst>
            <pc:docMk/>
            <pc:sldMk cId="1111352733" sldId="310"/>
            <ac:spMk id="9" creationId="{99CAC3B1-4879-424D-8F15-206277196159}"/>
          </ac:spMkLst>
        </pc:spChg>
        <pc:spChg chg="add">
          <ac:chgData name="CHARLEMAGNE Clément" userId="S::clement.charlemagne@ynov.com::f32bcb38-56d2-419f-8eb7-8b66082dcd8b" providerId="AD" clId="Web-{46DD7EE5-4B23-4BB9-B453-379FC31CF0AF}" dt="2020-06-07T20:07:41.927" v="862"/>
          <ac:spMkLst>
            <pc:docMk/>
            <pc:sldMk cId="1111352733" sldId="310"/>
            <ac:spMk id="21" creationId="{9CD9ACDE-8038-488C-AB0C-5FD1A373C8CD}"/>
          </ac:spMkLst>
        </pc:spChg>
        <pc:spChg chg="add">
          <ac:chgData name="CHARLEMAGNE Clément" userId="S::clement.charlemagne@ynov.com::f32bcb38-56d2-419f-8eb7-8b66082dcd8b" providerId="AD" clId="Web-{46DD7EE5-4B23-4BB9-B453-379FC31CF0AF}" dt="2020-06-07T20:07:41.927" v="862"/>
          <ac:spMkLst>
            <pc:docMk/>
            <pc:sldMk cId="1111352733" sldId="310"/>
            <ac:spMk id="22" creationId="{DA6C2449-5F66-4753-AAA3-4AD81E57A0E5}"/>
          </ac:spMkLst>
        </pc:spChg>
        <pc:spChg chg="add del">
          <ac:chgData name="CHARLEMAGNE Clément" userId="S::clement.charlemagne@ynov.com::f32bcb38-56d2-419f-8eb7-8b66082dcd8b" providerId="AD" clId="Web-{46DD7EE5-4B23-4BB9-B453-379FC31CF0AF}" dt="2020-06-07T20:07:41.912" v="861"/>
          <ac:spMkLst>
            <pc:docMk/>
            <pc:sldMk cId="1111352733" sldId="310"/>
            <ac:spMk id="31" creationId="{E67A1FC6-22FB-4EA7-B90A-C9F18FBEF30F}"/>
          </ac:spMkLst>
        </pc:spChg>
        <pc:spChg chg="add del">
          <ac:chgData name="CHARLEMAGNE Clément" userId="S::clement.charlemagne@ynov.com::f32bcb38-56d2-419f-8eb7-8b66082dcd8b" providerId="AD" clId="Web-{46DD7EE5-4B23-4BB9-B453-379FC31CF0AF}" dt="2020-06-07T20:07:41.912" v="861"/>
          <ac:spMkLst>
            <pc:docMk/>
            <pc:sldMk cId="1111352733" sldId="310"/>
            <ac:spMk id="33" creationId="{6246FDC4-DD97-431A-914A-9EB57A4A3C7C}"/>
          </ac:spMkLst>
        </pc:spChg>
        <pc:spChg chg="add del">
          <ac:chgData name="CHARLEMAGNE Clément" userId="S::clement.charlemagne@ynov.com::f32bcb38-56d2-419f-8eb7-8b66082dcd8b" providerId="AD" clId="Web-{46DD7EE5-4B23-4BB9-B453-379FC31CF0AF}" dt="2020-06-07T20:07:41.912" v="861"/>
          <ac:spMkLst>
            <pc:docMk/>
            <pc:sldMk cId="1111352733" sldId="310"/>
            <ac:spMk id="35" creationId="{CD4E68A2-74B0-42F5-BB75-2E1A7C2018C7}"/>
          </ac:spMkLst>
        </pc:spChg>
        <pc:grpChg chg="add del">
          <ac:chgData name="CHARLEMAGNE Clément" userId="S::clement.charlemagne@ynov.com::f32bcb38-56d2-419f-8eb7-8b66082dcd8b" providerId="AD" clId="Web-{46DD7EE5-4B23-4BB9-B453-379FC31CF0AF}" dt="2020-06-07T20:07:41.927" v="862"/>
          <ac:grpSpMkLst>
            <pc:docMk/>
            <pc:sldMk cId="1111352733" sldId="310"/>
            <ac:grpSpMk id="17" creationId="{4B8492CB-DFBA-4A82-9778-F21493DA36C1}"/>
          </ac:grpSpMkLst>
        </pc:grpChg>
        <pc:grpChg chg="add">
          <ac:chgData name="CHARLEMAGNE Clément" userId="S::clement.charlemagne@ynov.com::f32bcb38-56d2-419f-8eb7-8b66082dcd8b" providerId="AD" clId="Web-{46DD7EE5-4B23-4BB9-B453-379FC31CF0AF}" dt="2020-06-07T20:07:41.927" v="862"/>
          <ac:grpSpMkLst>
            <pc:docMk/>
            <pc:sldMk cId="1111352733" sldId="310"/>
            <ac:grpSpMk id="20" creationId="{E9D059B6-ADD8-488A-B346-63289E90D13F}"/>
          </ac:grpSpMkLst>
        </pc:grpChg>
        <pc:grpChg chg="add del">
          <ac:chgData name="CHARLEMAGNE Clément" userId="S::clement.charlemagne@ynov.com::f32bcb38-56d2-419f-8eb7-8b66082dcd8b" providerId="AD" clId="Web-{46DD7EE5-4B23-4BB9-B453-379FC31CF0AF}" dt="2020-06-07T20:07:41.912" v="861"/>
          <ac:grpSpMkLst>
            <pc:docMk/>
            <pc:sldMk cId="1111352733" sldId="310"/>
            <ac:grpSpMk id="23" creationId="{E9D059B6-ADD8-488A-B346-63289E90D13F}"/>
          </ac:grpSpMkLst>
        </pc:grpChg>
        <pc:grpChg chg="add">
          <ac:chgData name="CHARLEMAGNE Clément" userId="S::clement.charlemagne@ynov.com::f32bcb38-56d2-419f-8eb7-8b66082dcd8b" providerId="AD" clId="Web-{46DD7EE5-4B23-4BB9-B453-379FC31CF0AF}" dt="2020-06-07T20:07:41.927" v="862"/>
          <ac:grpSpMkLst>
            <pc:docMk/>
            <pc:sldMk cId="1111352733" sldId="310"/>
            <ac:grpSpMk id="30" creationId="{329F7DAB-18F4-436A-A0D8-61013DEB6F50}"/>
          </ac:grpSpMkLst>
        </pc:grpChg>
      </pc:sldChg>
      <pc:sldChg chg="modSp">
        <pc:chgData name="CHARLEMAGNE Clément" userId="S::clement.charlemagne@ynov.com::f32bcb38-56d2-419f-8eb7-8b66082dcd8b" providerId="AD" clId="Web-{46DD7EE5-4B23-4BB9-B453-379FC31CF0AF}" dt="2020-06-07T19:49:40.287" v="646" actId="20577"/>
        <pc:sldMkLst>
          <pc:docMk/>
          <pc:sldMk cId="2652161585" sldId="311"/>
        </pc:sldMkLst>
        <pc:spChg chg="mod">
          <ac:chgData name="CHARLEMAGNE Clément" userId="S::clement.charlemagne@ynov.com::f32bcb38-56d2-419f-8eb7-8b66082dcd8b" providerId="AD" clId="Web-{46DD7EE5-4B23-4BB9-B453-379FC31CF0AF}" dt="2020-06-07T19:49:40.287" v="646" actId="20577"/>
          <ac:spMkLst>
            <pc:docMk/>
            <pc:sldMk cId="2652161585" sldId="311"/>
            <ac:spMk id="5" creationId="{B6B367F4-48F2-4B19-B60C-BBBD16F3B9BA}"/>
          </ac:spMkLst>
        </pc:spChg>
      </pc:sldChg>
      <pc:sldChg chg="addSp delSp modSp new">
        <pc:chgData name="CHARLEMAGNE Clément" userId="S::clement.charlemagne@ynov.com::f32bcb38-56d2-419f-8eb7-8b66082dcd8b" providerId="AD" clId="Web-{46DD7EE5-4B23-4BB9-B453-379FC31CF0AF}" dt="2020-06-07T20:18:23.740" v="1010" actId="1076"/>
        <pc:sldMkLst>
          <pc:docMk/>
          <pc:sldMk cId="906196843" sldId="312"/>
        </pc:sldMkLst>
        <pc:spChg chg="del">
          <ac:chgData name="CHARLEMAGNE Clément" userId="S::clement.charlemagne@ynov.com::f32bcb38-56d2-419f-8eb7-8b66082dcd8b" providerId="AD" clId="Web-{46DD7EE5-4B23-4BB9-B453-379FC31CF0AF}" dt="2020-06-07T19:58:25.896" v="701"/>
          <ac:spMkLst>
            <pc:docMk/>
            <pc:sldMk cId="906196843" sldId="312"/>
            <ac:spMk id="2" creationId="{67FF9DD5-4B26-4CDF-95C4-AE85EED2E3B0}"/>
          </ac:spMkLst>
        </pc:spChg>
        <pc:spChg chg="del">
          <ac:chgData name="CHARLEMAGNE Clément" userId="S::clement.charlemagne@ynov.com::f32bcb38-56d2-419f-8eb7-8b66082dcd8b" providerId="AD" clId="Web-{46DD7EE5-4B23-4BB9-B453-379FC31CF0AF}" dt="2020-06-07T19:58:28.334" v="702"/>
          <ac:spMkLst>
            <pc:docMk/>
            <pc:sldMk cId="906196843" sldId="312"/>
            <ac:spMk id="3" creationId="{D5857584-12D9-4416-B3DD-3BF43647E9AB}"/>
          </ac:spMkLst>
        </pc:spChg>
        <pc:spChg chg="add mod">
          <ac:chgData name="CHARLEMAGNE Clément" userId="S::clement.charlemagne@ynov.com::f32bcb38-56d2-419f-8eb7-8b66082dcd8b" providerId="AD" clId="Web-{46DD7EE5-4B23-4BB9-B453-379FC31CF0AF}" dt="2020-06-07T20:01:05.693" v="716" actId="1076"/>
          <ac:spMkLst>
            <pc:docMk/>
            <pc:sldMk cId="906196843" sldId="312"/>
            <ac:spMk id="7" creationId="{5F69CE6E-585A-4B2C-B552-8800A33CCA0C}"/>
          </ac:spMkLst>
        </pc:spChg>
        <pc:spChg chg="add del">
          <ac:chgData name="CHARLEMAGNE Clément" userId="S::clement.charlemagne@ynov.com::f32bcb38-56d2-419f-8eb7-8b66082dcd8b" providerId="AD" clId="Web-{46DD7EE5-4B23-4BB9-B453-379FC31CF0AF}" dt="2020-06-07T19:58:53.427" v="704"/>
          <ac:spMkLst>
            <pc:docMk/>
            <pc:sldMk cId="906196843" sldId="312"/>
            <ac:spMk id="9" creationId="{9E83BEE7-45AF-4F01-9B75-38E927440C09}"/>
          </ac:spMkLst>
        </pc:spChg>
        <pc:spChg chg="add mod">
          <ac:chgData name="CHARLEMAGNE Clément" userId="S::clement.charlemagne@ynov.com::f32bcb38-56d2-419f-8eb7-8b66082dcd8b" providerId="AD" clId="Web-{46DD7EE5-4B23-4BB9-B453-379FC31CF0AF}" dt="2020-06-07T19:59:54.505" v="713" actId="1076"/>
          <ac:spMkLst>
            <pc:docMk/>
            <pc:sldMk cId="906196843" sldId="312"/>
            <ac:spMk id="11" creationId="{758360A8-E7EE-42C6-8B33-09784F2D8172}"/>
          </ac:spMkLst>
        </pc:spChg>
        <pc:graphicFrameChg chg="add mod modGraphic">
          <ac:chgData name="CHARLEMAGNE Clément" userId="S::clement.charlemagne@ynov.com::f32bcb38-56d2-419f-8eb7-8b66082dcd8b" providerId="AD" clId="Web-{46DD7EE5-4B23-4BB9-B453-379FC31CF0AF}" dt="2020-06-07T20:18:23.740" v="1010" actId="1076"/>
          <ac:graphicFrameMkLst>
            <pc:docMk/>
            <pc:sldMk cId="906196843" sldId="312"/>
            <ac:graphicFrameMk id="5" creationId="{62820C48-88FC-437A-9D0C-49A0870423A0}"/>
          </ac:graphicFrameMkLst>
        </pc:graphicFrameChg>
      </pc:sldChg>
      <pc:sldChg chg="addSp delSp modSp add ord replId">
        <pc:chgData name="CHARLEMAGNE Clément" userId="S::clement.charlemagne@ynov.com::f32bcb38-56d2-419f-8eb7-8b66082dcd8b" providerId="AD" clId="Web-{46DD7EE5-4B23-4BB9-B453-379FC31CF0AF}" dt="2020-06-07T20:19:08.130" v="1076"/>
        <pc:sldMkLst>
          <pc:docMk/>
          <pc:sldMk cId="3037578638" sldId="313"/>
        </pc:sldMkLst>
        <pc:spChg chg="mod">
          <ac:chgData name="CHARLEMAGNE Clément" userId="S::clement.charlemagne@ynov.com::f32bcb38-56d2-419f-8eb7-8b66082dcd8b" providerId="AD" clId="Web-{46DD7EE5-4B23-4BB9-B453-379FC31CF0AF}" dt="2020-06-07T20:09:40.240" v="876" actId="1076"/>
          <ac:spMkLst>
            <pc:docMk/>
            <pc:sldMk cId="3037578638" sldId="313"/>
            <ac:spMk id="11" creationId="{758360A8-E7EE-42C6-8B33-09784F2D8172}"/>
          </ac:spMkLst>
        </pc:spChg>
        <pc:graphicFrameChg chg="add del mod modGraphic">
          <ac:chgData name="CHARLEMAGNE Clément" userId="S::clement.charlemagne@ynov.com::f32bcb38-56d2-419f-8eb7-8b66082dcd8b" providerId="AD" clId="Web-{46DD7EE5-4B23-4BB9-B453-379FC31CF0AF}" dt="2020-06-07T20:09:13.287" v="867"/>
          <ac:graphicFrameMkLst>
            <pc:docMk/>
            <pc:sldMk cId="3037578638" sldId="313"/>
            <ac:graphicFrameMk id="2" creationId="{3262E6C5-1A76-44E1-888F-BB9C72B07831}"/>
          </ac:graphicFrameMkLst>
        </pc:graphicFrameChg>
        <pc:graphicFrameChg chg="add mod modGraphic">
          <ac:chgData name="CHARLEMAGNE Clément" userId="S::clement.charlemagne@ynov.com::f32bcb38-56d2-419f-8eb7-8b66082dcd8b" providerId="AD" clId="Web-{46DD7EE5-4B23-4BB9-B453-379FC31CF0AF}" dt="2020-06-07T20:19:08.130" v="1076"/>
          <ac:graphicFrameMkLst>
            <pc:docMk/>
            <pc:sldMk cId="3037578638" sldId="313"/>
            <ac:graphicFrameMk id="3" creationId="{AF22C5CF-A0F1-44EF-8A30-17A3620B84B4}"/>
          </ac:graphicFrameMkLst>
        </pc:graphicFrameChg>
        <pc:graphicFrameChg chg="del">
          <ac:chgData name="CHARLEMAGNE Clément" userId="S::clement.charlemagne@ynov.com::f32bcb38-56d2-419f-8eb7-8b66082dcd8b" providerId="AD" clId="Web-{46DD7EE5-4B23-4BB9-B453-379FC31CF0AF}" dt="2020-06-07T20:04:48.412" v="812"/>
          <ac:graphicFrameMkLst>
            <pc:docMk/>
            <pc:sldMk cId="3037578638" sldId="313"/>
            <ac:graphicFrameMk id="5" creationId="{62820C48-88FC-437A-9D0C-49A0870423A0}"/>
          </ac:graphicFrameMkLst>
        </pc:graphicFrameChg>
      </pc:sldChg>
      <pc:sldChg chg="add del replId">
        <pc:chgData name="CHARLEMAGNE Clément" userId="S::clement.charlemagne@ynov.com::f32bcb38-56d2-419f-8eb7-8b66082dcd8b" providerId="AD" clId="Web-{46DD7EE5-4B23-4BB9-B453-379FC31CF0AF}" dt="2020-06-07T20:08:59.990" v="864"/>
        <pc:sldMkLst>
          <pc:docMk/>
          <pc:sldMk cId="1887480355" sldId="316"/>
        </pc:sldMkLst>
      </pc:sldChg>
      <pc:sldChg chg="modSp add replId">
        <pc:chgData name="CHARLEMAGNE Clément" userId="S::clement.charlemagne@ynov.com::f32bcb38-56d2-419f-8eb7-8b66082dcd8b" providerId="AD" clId="Web-{46DD7EE5-4B23-4BB9-B453-379FC31CF0AF}" dt="2020-06-07T20:18:57.583" v="1060"/>
        <pc:sldMkLst>
          <pc:docMk/>
          <pc:sldMk cId="2160240224" sldId="316"/>
        </pc:sldMkLst>
        <pc:graphicFrameChg chg="mod modGraphic">
          <ac:chgData name="CHARLEMAGNE Clément" userId="S::clement.charlemagne@ynov.com::f32bcb38-56d2-419f-8eb7-8b66082dcd8b" providerId="AD" clId="Web-{46DD7EE5-4B23-4BB9-B453-379FC31CF0AF}" dt="2020-06-07T20:18:57.583" v="1060"/>
          <ac:graphicFrameMkLst>
            <pc:docMk/>
            <pc:sldMk cId="2160240224" sldId="316"/>
            <ac:graphicFrameMk id="2" creationId="{3262E6C5-1A76-44E1-888F-BB9C72B07831}"/>
          </ac:graphicFrameMkLst>
        </pc:graphicFrameChg>
      </pc:sldChg>
      <pc:sldChg chg="modSp">
        <pc:chgData name="CHARLEMAGNE Clément" userId="S::clement.charlemagne@ynov.com::f32bcb38-56d2-419f-8eb7-8b66082dcd8b" providerId="AD" clId="Web-{46DD7EE5-4B23-4BB9-B453-379FC31CF0AF}" dt="2020-06-07T20:30:14.974" v="1226" actId="1076"/>
        <pc:sldMkLst>
          <pc:docMk/>
          <pc:sldMk cId="3979588987" sldId="318"/>
        </pc:sldMkLst>
        <pc:spChg chg="mod">
          <ac:chgData name="CHARLEMAGNE Clément" userId="S::clement.charlemagne@ynov.com::f32bcb38-56d2-419f-8eb7-8b66082dcd8b" providerId="AD" clId="Web-{46DD7EE5-4B23-4BB9-B453-379FC31CF0AF}" dt="2020-06-07T20:29:47.615" v="1191" actId="20577"/>
          <ac:spMkLst>
            <pc:docMk/>
            <pc:sldMk cId="3979588987" sldId="318"/>
            <ac:spMk id="2" creationId="{AAB4419F-9B78-49AB-B9B2-CBED86455E6A}"/>
          </ac:spMkLst>
        </pc:spChg>
        <pc:spChg chg="mod">
          <ac:chgData name="CHARLEMAGNE Clément" userId="S::clement.charlemagne@ynov.com::f32bcb38-56d2-419f-8eb7-8b66082dcd8b" providerId="AD" clId="Web-{46DD7EE5-4B23-4BB9-B453-379FC31CF0AF}" dt="2020-06-07T20:30:14.974" v="1226" actId="1076"/>
          <ac:spMkLst>
            <pc:docMk/>
            <pc:sldMk cId="3979588987" sldId="318"/>
            <ac:spMk id="5" creationId="{A4510572-56D4-49F8-A26A-61A7546504A4}"/>
          </ac:spMkLst>
        </pc:spChg>
      </pc:sldChg>
      <pc:sldChg chg="addSp delSp modSp add ord replId">
        <pc:chgData name="CHARLEMAGNE Clément" userId="S::clement.charlemagne@ynov.com::f32bcb38-56d2-419f-8eb7-8b66082dcd8b" providerId="AD" clId="Web-{46DD7EE5-4B23-4BB9-B453-379FC31CF0AF}" dt="2020-06-07T20:32:41.178" v="1255" actId="14100"/>
        <pc:sldMkLst>
          <pc:docMk/>
          <pc:sldMk cId="1126929638" sldId="321"/>
        </pc:sldMkLst>
        <pc:spChg chg="del">
          <ac:chgData name="CHARLEMAGNE Clément" userId="S::clement.charlemagne@ynov.com::f32bcb38-56d2-419f-8eb7-8b66082dcd8b" providerId="AD" clId="Web-{46DD7EE5-4B23-4BB9-B453-379FC31CF0AF}" dt="2020-06-07T20:22:19.412" v="1086"/>
          <ac:spMkLst>
            <pc:docMk/>
            <pc:sldMk cId="1126929638" sldId="321"/>
            <ac:spMk id="2" creationId="{B8753396-6950-4005-B01A-2102908941DF}"/>
          </ac:spMkLst>
        </pc:spChg>
        <pc:spChg chg="del mod">
          <ac:chgData name="CHARLEMAGNE Clément" userId="S::clement.charlemagne@ynov.com::f32bcb38-56d2-419f-8eb7-8b66082dcd8b" providerId="AD" clId="Web-{46DD7EE5-4B23-4BB9-B453-379FC31CF0AF}" dt="2020-06-07T20:22:10.678" v="1084"/>
          <ac:spMkLst>
            <pc:docMk/>
            <pc:sldMk cId="1126929638" sldId="321"/>
            <ac:spMk id="4" creationId="{A49F7D17-B5ED-4147-AF8E-B44DF1A4CD42}"/>
          </ac:spMkLst>
        </pc:spChg>
        <pc:spChg chg="add del mod">
          <ac:chgData name="CHARLEMAGNE Clément" userId="S::clement.charlemagne@ynov.com::f32bcb38-56d2-419f-8eb7-8b66082dcd8b" providerId="AD" clId="Web-{46DD7EE5-4B23-4BB9-B453-379FC31CF0AF}" dt="2020-06-07T20:22:24.803" v="1087"/>
          <ac:spMkLst>
            <pc:docMk/>
            <pc:sldMk cId="1126929638" sldId="321"/>
            <ac:spMk id="6" creationId="{DDD97918-946A-4DCA-8E12-E26F58CEBEE3}"/>
          </ac:spMkLst>
        </pc:spChg>
        <pc:spChg chg="add mod">
          <ac:chgData name="CHARLEMAGNE Clément" userId="S::clement.charlemagne@ynov.com::f32bcb38-56d2-419f-8eb7-8b66082dcd8b" providerId="AD" clId="Web-{46DD7EE5-4B23-4BB9-B453-379FC31CF0AF}" dt="2020-06-07T20:32:33.818" v="1253" actId="1076"/>
          <ac:spMkLst>
            <pc:docMk/>
            <pc:sldMk cId="1126929638" sldId="321"/>
            <ac:spMk id="7" creationId="{49EB2285-3435-4965-83B1-3920F3F5FA42}"/>
          </ac:spMkLst>
        </pc:spChg>
        <pc:spChg chg="add del mod">
          <ac:chgData name="CHARLEMAGNE Clément" userId="S::clement.charlemagne@ynov.com::f32bcb38-56d2-419f-8eb7-8b66082dcd8b" providerId="AD" clId="Web-{46DD7EE5-4B23-4BB9-B453-379FC31CF0AF}" dt="2020-06-07T20:25:13.365" v="1116"/>
          <ac:spMkLst>
            <pc:docMk/>
            <pc:sldMk cId="1126929638" sldId="321"/>
            <ac:spMk id="10" creationId="{12821064-DCCF-48B5-BF49-0AD67E8EF6DB}"/>
          </ac:spMkLst>
        </pc:spChg>
        <pc:spChg chg="add del mod">
          <ac:chgData name="CHARLEMAGNE Clément" userId="S::clement.charlemagne@ynov.com::f32bcb38-56d2-419f-8eb7-8b66082dcd8b" providerId="AD" clId="Web-{46DD7EE5-4B23-4BB9-B453-379FC31CF0AF}" dt="2020-06-07T20:25:20.943" v="1123"/>
          <ac:spMkLst>
            <pc:docMk/>
            <pc:sldMk cId="1126929638" sldId="321"/>
            <ac:spMk id="11" creationId="{9D7D83B6-F8D8-4F9D-B5A3-EF98B66D55BA}"/>
          </ac:spMkLst>
        </pc:spChg>
        <pc:spChg chg="add mod">
          <ac:chgData name="CHARLEMAGNE Clément" userId="S::clement.charlemagne@ynov.com::f32bcb38-56d2-419f-8eb7-8b66082dcd8b" providerId="AD" clId="Web-{46DD7EE5-4B23-4BB9-B453-379FC31CF0AF}" dt="2020-06-07T20:25:58.849" v="1138" actId="1076"/>
          <ac:spMkLst>
            <pc:docMk/>
            <pc:sldMk cId="1126929638" sldId="321"/>
            <ac:spMk id="12" creationId="{A091B1B1-1FE9-42A8-93E8-6B429D0FB8B5}"/>
          </ac:spMkLst>
        </pc:spChg>
        <pc:spChg chg="del">
          <ac:chgData name="CHARLEMAGNE Clément" userId="S::clement.charlemagne@ynov.com::f32bcb38-56d2-419f-8eb7-8b66082dcd8b" providerId="AD" clId="Web-{46DD7EE5-4B23-4BB9-B453-379FC31CF0AF}" dt="2020-06-07T20:22:14.412" v="1085"/>
          <ac:spMkLst>
            <pc:docMk/>
            <pc:sldMk cId="1126929638" sldId="321"/>
            <ac:spMk id="19" creationId="{5F1476C7-BE35-48A2-8C69-D69A8F279A52}"/>
          </ac:spMkLst>
        </pc:spChg>
        <pc:picChg chg="del">
          <ac:chgData name="CHARLEMAGNE Clément" userId="S::clement.charlemagne@ynov.com::f32bcb38-56d2-419f-8eb7-8b66082dcd8b" providerId="AD" clId="Web-{46DD7EE5-4B23-4BB9-B453-379FC31CF0AF}" dt="2020-06-07T20:22:08.006" v="1080"/>
          <ac:picMkLst>
            <pc:docMk/>
            <pc:sldMk cId="1126929638" sldId="321"/>
            <ac:picMk id="3" creationId="{B5C1369F-1AEB-4B6E-B86B-3A865B6BFD64}"/>
          </ac:picMkLst>
        </pc:picChg>
        <pc:picChg chg="add mod">
          <ac:chgData name="CHARLEMAGNE Clément" userId="S::clement.charlemagne@ynov.com::f32bcb38-56d2-419f-8eb7-8b66082dcd8b" providerId="AD" clId="Web-{46DD7EE5-4B23-4BB9-B453-379FC31CF0AF}" dt="2020-06-07T20:32:41.178" v="1255" actId="14100"/>
          <ac:picMkLst>
            <pc:docMk/>
            <pc:sldMk cId="1126929638" sldId="321"/>
            <ac:picMk id="8" creationId="{471CE27D-E585-414F-8C13-04C3E72D37E4}"/>
          </ac:picMkLst>
        </pc:picChg>
        <pc:picChg chg="add mod modCrop">
          <ac:chgData name="CHARLEMAGNE Clément" userId="S::clement.charlemagne@ynov.com::f32bcb38-56d2-419f-8eb7-8b66082dcd8b" providerId="AD" clId="Web-{46DD7EE5-4B23-4BB9-B453-379FC31CF0AF}" dt="2020-06-07T20:32:38.131" v="1254" actId="14100"/>
          <ac:picMkLst>
            <pc:docMk/>
            <pc:sldMk cId="1126929638" sldId="321"/>
            <ac:picMk id="9" creationId="{92FEE3B9-A97D-4E12-9804-0EAE8E7A155D}"/>
          </ac:picMkLst>
        </pc:picChg>
      </pc:sldChg>
      <pc:sldChg chg="addSp delSp modSp add replId">
        <pc:chgData name="CHARLEMAGNE Clément" userId="S::clement.charlemagne@ynov.com::f32bcb38-56d2-419f-8eb7-8b66082dcd8b" providerId="AD" clId="Web-{46DD7EE5-4B23-4BB9-B453-379FC31CF0AF}" dt="2020-06-07T20:27:47.084" v="1160" actId="1076"/>
        <pc:sldMkLst>
          <pc:docMk/>
          <pc:sldMk cId="1612734330" sldId="322"/>
        </pc:sldMkLst>
        <pc:spChg chg="mod">
          <ac:chgData name="CHARLEMAGNE Clément" userId="S::clement.charlemagne@ynov.com::f32bcb38-56d2-419f-8eb7-8b66082dcd8b" providerId="AD" clId="Web-{46DD7EE5-4B23-4BB9-B453-379FC31CF0AF}" dt="2020-06-07T20:27:20.787" v="1149" actId="1076"/>
          <ac:spMkLst>
            <pc:docMk/>
            <pc:sldMk cId="1612734330" sldId="322"/>
            <ac:spMk id="2" creationId="{B8753396-6950-4005-B01A-2102908941DF}"/>
          </ac:spMkLst>
        </pc:spChg>
        <pc:spChg chg="del">
          <ac:chgData name="CHARLEMAGNE Clément" userId="S::clement.charlemagne@ynov.com::f32bcb38-56d2-419f-8eb7-8b66082dcd8b" providerId="AD" clId="Web-{46DD7EE5-4B23-4BB9-B453-379FC31CF0AF}" dt="2020-06-07T20:27:08.037" v="1143"/>
          <ac:spMkLst>
            <pc:docMk/>
            <pc:sldMk cId="1612734330" sldId="322"/>
            <ac:spMk id="4" creationId="{A49F7D17-B5ED-4147-AF8E-B44DF1A4CD42}"/>
          </ac:spMkLst>
        </pc:spChg>
        <pc:spChg chg="add mod">
          <ac:chgData name="CHARLEMAGNE Clément" userId="S::clement.charlemagne@ynov.com::f32bcb38-56d2-419f-8eb7-8b66082dcd8b" providerId="AD" clId="Web-{46DD7EE5-4B23-4BB9-B453-379FC31CF0AF}" dt="2020-06-07T20:27:47.084" v="1160" actId="1076"/>
          <ac:spMkLst>
            <pc:docMk/>
            <pc:sldMk cId="1612734330" sldId="322"/>
            <ac:spMk id="5" creationId="{780895B8-525A-471B-9099-58A54C166C9B}"/>
          </ac:spMkLst>
        </pc:spChg>
        <pc:spChg chg="del">
          <ac:chgData name="CHARLEMAGNE Clément" userId="S::clement.charlemagne@ynov.com::f32bcb38-56d2-419f-8eb7-8b66082dcd8b" providerId="AD" clId="Web-{46DD7EE5-4B23-4BB9-B453-379FC31CF0AF}" dt="2020-06-07T20:27:06.615" v="1142"/>
          <ac:spMkLst>
            <pc:docMk/>
            <pc:sldMk cId="1612734330" sldId="322"/>
            <ac:spMk id="19" creationId="{5F1476C7-BE35-48A2-8C69-D69A8F279A52}"/>
          </ac:spMkLst>
        </pc:spChg>
        <pc:picChg chg="del">
          <ac:chgData name="CHARLEMAGNE Clément" userId="S::clement.charlemagne@ynov.com::f32bcb38-56d2-419f-8eb7-8b66082dcd8b" providerId="AD" clId="Web-{46DD7EE5-4B23-4BB9-B453-379FC31CF0AF}" dt="2020-06-07T20:27:09.396" v="1144"/>
          <ac:picMkLst>
            <pc:docMk/>
            <pc:sldMk cId="1612734330" sldId="322"/>
            <ac:picMk id="3" creationId="{B5C1369F-1AEB-4B6E-B86B-3A865B6BFD64}"/>
          </ac:picMkLst>
        </pc:picChg>
        <pc:picChg chg="add mod">
          <ac:chgData name="CHARLEMAGNE Clément" userId="S::clement.charlemagne@ynov.com::f32bcb38-56d2-419f-8eb7-8b66082dcd8b" providerId="AD" clId="Web-{46DD7EE5-4B23-4BB9-B453-379FC31CF0AF}" dt="2020-06-07T20:27:39.381" v="1158" actId="1076"/>
          <ac:picMkLst>
            <pc:docMk/>
            <pc:sldMk cId="1612734330" sldId="322"/>
            <ac:picMk id="6" creationId="{5EE85A0B-81CA-4CE5-9F50-01635EF939A6}"/>
          </ac:picMkLst>
        </pc:picChg>
        <pc:picChg chg="add mod">
          <ac:chgData name="CHARLEMAGNE Clément" userId="S::clement.charlemagne@ynov.com::f32bcb38-56d2-419f-8eb7-8b66082dcd8b" providerId="AD" clId="Web-{46DD7EE5-4B23-4BB9-B453-379FC31CF0AF}" dt="2020-06-07T20:27:39.412" v="1159" actId="1076"/>
          <ac:picMkLst>
            <pc:docMk/>
            <pc:sldMk cId="1612734330" sldId="322"/>
            <ac:picMk id="7" creationId="{61A5F355-B05E-4154-87B4-CC9FB3A0B7D0}"/>
          </ac:picMkLst>
        </pc:picChg>
      </pc:sldChg>
    </pc:docChg>
  </pc:docChgLst>
  <pc:docChgLst>
    <pc:chgData name="CHARLEMAGNE Clément" userId="S::clement.charlemagne@ynov.com::f32bcb38-56d2-419f-8eb7-8b66082dcd8b" providerId="AD" clId="Web-{7608E1A2-D4B2-47F2-AEA7-282D5A41A3D4}"/>
    <pc:docChg chg="modSld">
      <pc:chgData name="CHARLEMAGNE Clément" userId="S::clement.charlemagne@ynov.com::f32bcb38-56d2-419f-8eb7-8b66082dcd8b" providerId="AD" clId="Web-{7608E1A2-D4B2-47F2-AEA7-282D5A41A3D4}" dt="2020-06-07T16:58:29.632" v="137"/>
      <pc:docMkLst>
        <pc:docMk/>
      </pc:docMkLst>
      <pc:sldChg chg="modSp">
        <pc:chgData name="CHARLEMAGNE Clément" userId="S::clement.charlemagne@ynov.com::f32bcb38-56d2-419f-8eb7-8b66082dcd8b" providerId="AD" clId="Web-{7608E1A2-D4B2-47F2-AEA7-282D5A41A3D4}" dt="2020-06-07T16:58:29.632" v="137"/>
        <pc:sldMkLst>
          <pc:docMk/>
          <pc:sldMk cId="2954714497" sldId="307"/>
        </pc:sldMkLst>
        <pc:spChg chg="mod">
          <ac:chgData name="CHARLEMAGNE Clément" userId="S::clement.charlemagne@ynov.com::f32bcb38-56d2-419f-8eb7-8b66082dcd8b" providerId="AD" clId="Web-{7608E1A2-D4B2-47F2-AEA7-282D5A41A3D4}" dt="2020-06-07T16:51:50.489" v="44" actId="14100"/>
          <ac:spMkLst>
            <pc:docMk/>
            <pc:sldMk cId="2954714497" sldId="307"/>
            <ac:spMk id="2" creationId="{B8753396-6950-4005-B01A-2102908941DF}"/>
          </ac:spMkLst>
        </pc:spChg>
        <pc:graphicFrameChg chg="mod modGraphic">
          <ac:chgData name="CHARLEMAGNE Clément" userId="S::clement.charlemagne@ynov.com::f32bcb38-56d2-419f-8eb7-8b66082dcd8b" providerId="AD" clId="Web-{7608E1A2-D4B2-47F2-AEA7-282D5A41A3D4}" dt="2020-06-07T16:58:29.632" v="137"/>
          <ac:graphicFrameMkLst>
            <pc:docMk/>
            <pc:sldMk cId="2954714497" sldId="307"/>
            <ac:graphicFrameMk id="10" creationId="{7A2863F6-1A83-4414-B39A-1492B7F3D329}"/>
          </ac:graphicFrameMkLst>
        </pc:graphicFrameChg>
      </pc:sldChg>
      <pc:sldChg chg="modSp">
        <pc:chgData name="CHARLEMAGNE Clément" userId="S::clement.charlemagne@ynov.com::f32bcb38-56d2-419f-8eb7-8b66082dcd8b" providerId="AD" clId="Web-{7608E1A2-D4B2-47F2-AEA7-282D5A41A3D4}" dt="2020-06-07T16:57:08.225" v="93"/>
        <pc:sldMkLst>
          <pc:docMk/>
          <pc:sldMk cId="2922327484" sldId="308"/>
        </pc:sldMkLst>
        <pc:spChg chg="mod">
          <ac:chgData name="CHARLEMAGNE Clément" userId="S::clement.charlemagne@ynov.com::f32bcb38-56d2-419f-8eb7-8b66082dcd8b" providerId="AD" clId="Web-{7608E1A2-D4B2-47F2-AEA7-282D5A41A3D4}" dt="2020-06-07T16:52:12.068" v="47" actId="20577"/>
          <ac:spMkLst>
            <pc:docMk/>
            <pc:sldMk cId="2922327484" sldId="308"/>
            <ac:spMk id="2" creationId="{B8753396-6950-4005-B01A-2102908941DF}"/>
          </ac:spMkLst>
        </pc:spChg>
        <pc:graphicFrameChg chg="mod modGraphic">
          <ac:chgData name="CHARLEMAGNE Clément" userId="S::clement.charlemagne@ynov.com::f32bcb38-56d2-419f-8eb7-8b66082dcd8b" providerId="AD" clId="Web-{7608E1A2-D4B2-47F2-AEA7-282D5A41A3D4}" dt="2020-06-07T16:57:08.225" v="93"/>
          <ac:graphicFrameMkLst>
            <pc:docMk/>
            <pc:sldMk cId="2922327484" sldId="308"/>
            <ac:graphicFrameMk id="10" creationId="{7A2863F6-1A83-4414-B39A-1492B7F3D329}"/>
          </ac:graphicFrameMkLst>
        </pc:graphicFrameChg>
      </pc:sldChg>
    </pc:docChg>
  </pc:docChgLst>
  <pc:docChgLst>
    <pc:chgData name="CHARLEMAGNE Clément" userId="S::clement.charlemagne@ynov.com::f32bcb38-56d2-419f-8eb7-8b66082dcd8b" providerId="AD" clId="Web-{ECB18922-A2CB-437E-B272-5A396566C71F}"/>
    <pc:docChg chg="modSld">
      <pc:chgData name="CHARLEMAGNE Clément" userId="S::clement.charlemagne@ynov.com::f32bcb38-56d2-419f-8eb7-8b66082dcd8b" providerId="AD" clId="Web-{ECB18922-A2CB-437E-B272-5A396566C71F}" dt="2020-06-05T17:28:28.037" v="4" actId="1076"/>
      <pc:docMkLst>
        <pc:docMk/>
      </pc:docMkLst>
      <pc:sldChg chg="modSp">
        <pc:chgData name="CHARLEMAGNE Clément" userId="S::clement.charlemagne@ynov.com::f32bcb38-56d2-419f-8eb7-8b66082dcd8b" providerId="AD" clId="Web-{ECB18922-A2CB-437E-B272-5A396566C71F}" dt="2020-06-05T17:28:28.037" v="4" actId="1076"/>
        <pc:sldMkLst>
          <pc:docMk/>
          <pc:sldMk cId="3784089036" sldId="256"/>
        </pc:sldMkLst>
        <pc:picChg chg="mod">
          <ac:chgData name="CHARLEMAGNE Clément" userId="S::clement.charlemagne@ynov.com::f32bcb38-56d2-419f-8eb7-8b66082dcd8b" providerId="AD" clId="Web-{ECB18922-A2CB-437E-B272-5A396566C71F}" dt="2020-06-05T17:28:28.037" v="4" actId="1076"/>
          <ac:picMkLst>
            <pc:docMk/>
            <pc:sldMk cId="3784089036" sldId="256"/>
            <ac:picMk id="4" creationId="{6E2761D6-A0EF-46CA-8C3B-6B6885692D7F}"/>
          </ac:picMkLst>
        </pc:picChg>
        <pc:picChg chg="mod">
          <ac:chgData name="CHARLEMAGNE Clément" userId="S::clement.charlemagne@ynov.com::f32bcb38-56d2-419f-8eb7-8b66082dcd8b" providerId="AD" clId="Web-{ECB18922-A2CB-437E-B272-5A396566C71F}" dt="2020-06-05T17:28:21.897" v="3" actId="1076"/>
          <ac:picMkLst>
            <pc:docMk/>
            <pc:sldMk cId="3784089036" sldId="256"/>
            <ac:picMk id="5" creationId="{846EDA3F-4EAD-40B9-B91A-9459D9500DA1}"/>
          </ac:picMkLst>
        </pc:picChg>
      </pc:sldChg>
    </pc:docChg>
  </pc:docChgLst>
  <pc:docChgLst>
    <pc:chgData name="CHARLEMAGNE Clément" userId="S::clement.charlemagne@ynov.com::f32bcb38-56d2-419f-8eb7-8b66082dcd8b" providerId="AD" clId="Web-{50F93F93-F49D-4D7B-AC66-CC78BAD4CB7A}"/>
    <pc:docChg chg="modSld">
      <pc:chgData name="CHARLEMAGNE Clément" userId="S::clement.charlemagne@ynov.com::f32bcb38-56d2-419f-8eb7-8b66082dcd8b" providerId="AD" clId="Web-{50F93F93-F49D-4D7B-AC66-CC78BAD4CB7A}" dt="2020-06-07T18:26:35.482" v="7"/>
      <pc:docMkLst>
        <pc:docMk/>
      </pc:docMkLst>
      <pc:sldChg chg="addSp">
        <pc:chgData name="CHARLEMAGNE Clément" userId="S::clement.charlemagne@ynov.com::f32bcb38-56d2-419f-8eb7-8b66082dcd8b" providerId="AD" clId="Web-{50F93F93-F49D-4D7B-AC66-CC78BAD4CB7A}" dt="2020-06-07T18:26:34.201" v="6"/>
        <pc:sldMkLst>
          <pc:docMk/>
          <pc:sldMk cId="2954714497" sldId="307"/>
        </pc:sldMkLst>
        <pc:spChg chg="add">
          <ac:chgData name="CHARLEMAGNE Clément" userId="S::clement.charlemagne@ynov.com::f32bcb38-56d2-419f-8eb7-8b66082dcd8b" providerId="AD" clId="Web-{50F93F93-F49D-4D7B-AC66-CC78BAD4CB7A}" dt="2020-06-07T18:26:34.201" v="6"/>
          <ac:spMkLst>
            <pc:docMk/>
            <pc:sldMk cId="2954714497" sldId="307"/>
            <ac:spMk id="3" creationId="{9BC9E7B9-6EF9-407E-9FBB-036943EFC8A0}"/>
          </ac:spMkLst>
        </pc:spChg>
      </pc:sldChg>
      <pc:sldChg chg="addSp">
        <pc:chgData name="CHARLEMAGNE Clément" userId="S::clement.charlemagne@ynov.com::f32bcb38-56d2-419f-8eb7-8b66082dcd8b" providerId="AD" clId="Web-{50F93F93-F49D-4D7B-AC66-CC78BAD4CB7A}" dt="2020-06-07T18:26:35.482" v="7"/>
        <pc:sldMkLst>
          <pc:docMk/>
          <pc:sldMk cId="2922327484" sldId="308"/>
        </pc:sldMkLst>
        <pc:spChg chg="add">
          <ac:chgData name="CHARLEMAGNE Clément" userId="S::clement.charlemagne@ynov.com::f32bcb38-56d2-419f-8eb7-8b66082dcd8b" providerId="AD" clId="Web-{50F93F93-F49D-4D7B-AC66-CC78BAD4CB7A}" dt="2020-06-07T18:26:35.482" v="7"/>
          <ac:spMkLst>
            <pc:docMk/>
            <pc:sldMk cId="2922327484" sldId="308"/>
            <ac:spMk id="3" creationId="{BA71627E-D03B-4F6D-8A49-C1C37928BA77}"/>
          </ac:spMkLst>
        </pc:spChg>
      </pc:sldChg>
      <pc:sldChg chg="delSp modSp">
        <pc:chgData name="CHARLEMAGNE Clément" userId="S::clement.charlemagne@ynov.com::f32bcb38-56d2-419f-8eb7-8b66082dcd8b" providerId="AD" clId="Web-{50F93F93-F49D-4D7B-AC66-CC78BAD4CB7A}" dt="2020-06-07T18:23:45.843" v="5" actId="1076"/>
        <pc:sldMkLst>
          <pc:docMk/>
          <pc:sldMk cId="2754076975" sldId="309"/>
        </pc:sldMkLst>
        <pc:picChg chg="del mod">
          <ac:chgData name="CHARLEMAGNE Clément" userId="S::clement.charlemagne@ynov.com::f32bcb38-56d2-419f-8eb7-8b66082dcd8b" providerId="AD" clId="Web-{50F93F93-F49D-4D7B-AC66-CC78BAD4CB7A}" dt="2020-06-07T18:23:30.546" v="4"/>
          <ac:picMkLst>
            <pc:docMk/>
            <pc:sldMk cId="2754076975" sldId="309"/>
            <ac:picMk id="3" creationId="{0FC157A1-63E9-4750-A2AC-4C978F4F2FE3}"/>
          </ac:picMkLst>
        </pc:picChg>
        <pc:picChg chg="del">
          <ac:chgData name="CHARLEMAGNE Clément" userId="S::clement.charlemagne@ynov.com::f32bcb38-56d2-419f-8eb7-8b66082dcd8b" providerId="AD" clId="Web-{50F93F93-F49D-4D7B-AC66-CC78BAD4CB7A}" dt="2020-06-07T18:23:18.921" v="0"/>
          <ac:picMkLst>
            <pc:docMk/>
            <pc:sldMk cId="2754076975" sldId="309"/>
            <ac:picMk id="6" creationId="{4BD8B14D-4353-4094-B8D4-5A56A9F96B1B}"/>
          </ac:picMkLst>
        </pc:picChg>
        <pc:picChg chg="mod">
          <ac:chgData name="CHARLEMAGNE Clément" userId="S::clement.charlemagne@ynov.com::f32bcb38-56d2-419f-8eb7-8b66082dcd8b" providerId="AD" clId="Web-{50F93F93-F49D-4D7B-AC66-CC78BAD4CB7A}" dt="2020-06-07T18:23:45.843" v="5" actId="1076"/>
          <ac:picMkLst>
            <pc:docMk/>
            <pc:sldMk cId="2754076975" sldId="309"/>
            <ac:picMk id="7" creationId="{7C66B7F3-3B5F-4FF6-BDF4-56B2DEC6686D}"/>
          </ac:picMkLst>
        </pc:picChg>
      </pc:sldChg>
    </pc:docChg>
  </pc:docChgLst>
  <pc:docChgLst>
    <pc:chgData name="BERENGUER Jonathan" userId="S::jonathan.berenguer@ynov.com::5c477217-ee6f-47f8-90be-88736703a240" providerId="AD" clId="Web-{E1AA5162-BCA9-4075-AA6A-B390DED77A87}"/>
    <pc:docChg chg="addSld delSld modSld">
      <pc:chgData name="BERENGUER Jonathan" userId="S::jonathan.berenguer@ynov.com::5c477217-ee6f-47f8-90be-88736703a240" providerId="AD" clId="Web-{E1AA5162-BCA9-4075-AA6A-B390DED77A87}" dt="2020-06-07T21:09:59.138" v="920"/>
      <pc:docMkLst>
        <pc:docMk/>
      </pc:docMkLst>
      <pc:sldChg chg="addSp modSp">
        <pc:chgData name="BERENGUER Jonathan" userId="S::jonathan.berenguer@ynov.com::5c477217-ee6f-47f8-90be-88736703a240" providerId="AD" clId="Web-{E1AA5162-BCA9-4075-AA6A-B390DED77A87}" dt="2020-06-07T21:03:23.096" v="685" actId="1076"/>
        <pc:sldMkLst>
          <pc:docMk/>
          <pc:sldMk cId="3784089036" sldId="256"/>
        </pc:sldMkLst>
        <pc:spChg chg="add mod">
          <ac:chgData name="BERENGUER Jonathan" userId="S::jonathan.berenguer@ynov.com::5c477217-ee6f-47f8-90be-88736703a240" providerId="AD" clId="Web-{E1AA5162-BCA9-4075-AA6A-B390DED77A87}" dt="2020-06-07T21:03:23.096" v="685" actId="1076"/>
          <ac:spMkLst>
            <pc:docMk/>
            <pc:sldMk cId="3784089036" sldId="256"/>
            <ac:spMk id="4" creationId="{E800C670-843A-4B0C-83C9-DA17122ED217}"/>
          </ac:spMkLst>
        </pc:spChg>
      </pc:sldChg>
      <pc:sldChg chg="addSp modSp">
        <pc:chgData name="BERENGUER Jonathan" userId="S::jonathan.berenguer@ynov.com::5c477217-ee6f-47f8-90be-88736703a240" providerId="AD" clId="Web-{E1AA5162-BCA9-4075-AA6A-B390DED77A87}" dt="2020-06-07T21:05:27.922" v="731" actId="20577"/>
        <pc:sldMkLst>
          <pc:docMk/>
          <pc:sldMk cId="2575065681" sldId="277"/>
        </pc:sldMkLst>
        <pc:spChg chg="add mod">
          <ac:chgData name="BERENGUER Jonathan" userId="S::jonathan.berenguer@ynov.com::5c477217-ee6f-47f8-90be-88736703a240" providerId="AD" clId="Web-{E1AA5162-BCA9-4075-AA6A-B390DED77A87}" dt="2020-06-07T21:05:27.922" v="731" actId="20577"/>
          <ac:spMkLst>
            <pc:docMk/>
            <pc:sldMk cId="2575065681" sldId="277"/>
            <ac:spMk id="6" creationId="{0B019BA9-DFFC-4EC7-8E83-72E8BE1376BD}"/>
          </ac:spMkLst>
        </pc:spChg>
      </pc:sldChg>
      <pc:sldChg chg="addSp modSp">
        <pc:chgData name="BERENGUER Jonathan" userId="S::jonathan.berenguer@ynov.com::5c477217-ee6f-47f8-90be-88736703a240" providerId="AD" clId="Web-{E1AA5162-BCA9-4075-AA6A-B390DED77A87}" dt="2020-06-07T21:07:31.374" v="809" actId="20577"/>
        <pc:sldMkLst>
          <pc:docMk/>
          <pc:sldMk cId="3122875126" sldId="282"/>
        </pc:sldMkLst>
        <pc:spChg chg="add mod">
          <ac:chgData name="BERENGUER Jonathan" userId="S::jonathan.berenguer@ynov.com::5c477217-ee6f-47f8-90be-88736703a240" providerId="AD" clId="Web-{E1AA5162-BCA9-4075-AA6A-B390DED77A87}" dt="2020-06-07T21:07:31.374" v="809" actId="20577"/>
          <ac:spMkLst>
            <pc:docMk/>
            <pc:sldMk cId="3122875126" sldId="282"/>
            <ac:spMk id="3" creationId="{8C6F99E1-7669-4FBE-93EB-D1CBAEDF35B0}"/>
          </ac:spMkLst>
        </pc:spChg>
      </pc:sldChg>
      <pc:sldChg chg="addSp modSp">
        <pc:chgData name="BERENGUER Jonathan" userId="S::jonathan.berenguer@ynov.com::5c477217-ee6f-47f8-90be-88736703a240" providerId="AD" clId="Web-{E1AA5162-BCA9-4075-AA6A-B390DED77A87}" dt="2020-06-07T21:07:54.624" v="837" actId="20577"/>
        <pc:sldMkLst>
          <pc:docMk/>
          <pc:sldMk cId="3408189746" sldId="283"/>
        </pc:sldMkLst>
        <pc:spChg chg="add mod">
          <ac:chgData name="BERENGUER Jonathan" userId="S::jonathan.berenguer@ynov.com::5c477217-ee6f-47f8-90be-88736703a240" providerId="AD" clId="Web-{E1AA5162-BCA9-4075-AA6A-B390DED77A87}" dt="2020-06-07T21:07:54.624" v="837" actId="20577"/>
          <ac:spMkLst>
            <pc:docMk/>
            <pc:sldMk cId="3408189746" sldId="283"/>
            <ac:spMk id="3" creationId="{55DF60A2-A491-4212-B0BA-C8CE5ED1D1DE}"/>
          </ac:spMkLst>
        </pc:spChg>
      </pc:sldChg>
      <pc:sldChg chg="addSp modSp">
        <pc:chgData name="BERENGUER Jonathan" userId="S::jonathan.berenguer@ynov.com::5c477217-ee6f-47f8-90be-88736703a240" providerId="AD" clId="Web-{E1AA5162-BCA9-4075-AA6A-B390DED77A87}" dt="2020-06-07T21:07:23.953" v="799" actId="20577"/>
        <pc:sldMkLst>
          <pc:docMk/>
          <pc:sldMk cId="3497703554" sldId="284"/>
        </pc:sldMkLst>
        <pc:spChg chg="add mod">
          <ac:chgData name="BERENGUER Jonathan" userId="S::jonathan.berenguer@ynov.com::5c477217-ee6f-47f8-90be-88736703a240" providerId="AD" clId="Web-{E1AA5162-BCA9-4075-AA6A-B390DED77A87}" dt="2020-06-07T21:07:23.953" v="799" actId="20577"/>
          <ac:spMkLst>
            <pc:docMk/>
            <pc:sldMk cId="3497703554" sldId="284"/>
            <ac:spMk id="3" creationId="{5BD5C63C-2E83-4FB6-BD89-FDFA3081613F}"/>
          </ac:spMkLst>
        </pc:spChg>
      </pc:sldChg>
      <pc:sldChg chg="addSp modSp">
        <pc:chgData name="BERENGUER Jonathan" userId="S::jonathan.berenguer@ynov.com::5c477217-ee6f-47f8-90be-88736703a240" providerId="AD" clId="Web-{E1AA5162-BCA9-4075-AA6A-B390DED77A87}" dt="2020-06-07T21:08:11.389" v="857" actId="20577"/>
        <pc:sldMkLst>
          <pc:docMk/>
          <pc:sldMk cId="462798369" sldId="285"/>
        </pc:sldMkLst>
        <pc:spChg chg="add mod">
          <ac:chgData name="BERENGUER Jonathan" userId="S::jonathan.berenguer@ynov.com::5c477217-ee6f-47f8-90be-88736703a240" providerId="AD" clId="Web-{E1AA5162-BCA9-4075-AA6A-B390DED77A87}" dt="2020-06-07T21:08:11.389" v="857" actId="20577"/>
          <ac:spMkLst>
            <pc:docMk/>
            <pc:sldMk cId="462798369" sldId="285"/>
            <ac:spMk id="3" creationId="{B5BC78CE-0586-4CDF-BC5C-CC4843CA363F}"/>
          </ac:spMkLst>
        </pc:spChg>
      </pc:sldChg>
      <pc:sldChg chg="addSp modSp">
        <pc:chgData name="BERENGUER Jonathan" userId="S::jonathan.berenguer@ynov.com::5c477217-ee6f-47f8-90be-88736703a240" providerId="AD" clId="Web-{E1AA5162-BCA9-4075-AA6A-B390DED77A87}" dt="2020-06-07T21:07:28.078" v="804" actId="20577"/>
        <pc:sldMkLst>
          <pc:docMk/>
          <pc:sldMk cId="4205880626" sldId="286"/>
        </pc:sldMkLst>
        <pc:spChg chg="add mod">
          <ac:chgData name="BERENGUER Jonathan" userId="S::jonathan.berenguer@ynov.com::5c477217-ee6f-47f8-90be-88736703a240" providerId="AD" clId="Web-{E1AA5162-BCA9-4075-AA6A-B390DED77A87}" dt="2020-06-07T21:07:28.078" v="804" actId="20577"/>
          <ac:spMkLst>
            <pc:docMk/>
            <pc:sldMk cId="4205880626" sldId="286"/>
            <ac:spMk id="4" creationId="{0000A893-2513-42FD-982D-80E0F5A45016}"/>
          </ac:spMkLst>
        </pc:spChg>
      </pc:sldChg>
      <pc:sldChg chg="addSp modSp">
        <pc:chgData name="BERENGUER Jonathan" userId="S::jonathan.berenguer@ynov.com::5c477217-ee6f-47f8-90be-88736703a240" providerId="AD" clId="Web-{E1AA5162-BCA9-4075-AA6A-B390DED77A87}" dt="2020-06-07T21:07:34.968" v="814" actId="20577"/>
        <pc:sldMkLst>
          <pc:docMk/>
          <pc:sldMk cId="1649266061" sldId="298"/>
        </pc:sldMkLst>
        <pc:spChg chg="add mod">
          <ac:chgData name="BERENGUER Jonathan" userId="S::jonathan.berenguer@ynov.com::5c477217-ee6f-47f8-90be-88736703a240" providerId="AD" clId="Web-{E1AA5162-BCA9-4075-AA6A-B390DED77A87}" dt="2020-06-07T21:07:34.968" v="814" actId="20577"/>
          <ac:spMkLst>
            <pc:docMk/>
            <pc:sldMk cId="1649266061" sldId="298"/>
            <ac:spMk id="8" creationId="{46F2EE9A-D59F-4312-B88C-A1EC9250B5E8}"/>
          </ac:spMkLst>
        </pc:spChg>
      </pc:sldChg>
      <pc:sldChg chg="addSp modSp">
        <pc:chgData name="BERENGUER Jonathan" userId="S::jonathan.berenguer@ynov.com::5c477217-ee6f-47f8-90be-88736703a240" providerId="AD" clId="Web-{E1AA5162-BCA9-4075-AA6A-B390DED77A87}" dt="2020-06-07T21:07:42.937" v="824" actId="14100"/>
        <pc:sldMkLst>
          <pc:docMk/>
          <pc:sldMk cId="3639982759" sldId="300"/>
        </pc:sldMkLst>
        <pc:spChg chg="add mod">
          <ac:chgData name="BERENGUER Jonathan" userId="S::jonathan.berenguer@ynov.com::5c477217-ee6f-47f8-90be-88736703a240" providerId="AD" clId="Web-{E1AA5162-BCA9-4075-AA6A-B390DED77A87}" dt="2020-06-07T21:07:42.937" v="824" actId="14100"/>
          <ac:spMkLst>
            <pc:docMk/>
            <pc:sldMk cId="3639982759" sldId="300"/>
            <ac:spMk id="6" creationId="{5C048804-3B2F-4F7D-A6CE-64881833CF92}"/>
          </ac:spMkLst>
        </pc:spChg>
      </pc:sldChg>
      <pc:sldChg chg="delSp del">
        <pc:chgData name="BERENGUER Jonathan" userId="S::jonathan.berenguer@ynov.com::5c477217-ee6f-47f8-90be-88736703a240" providerId="AD" clId="Web-{E1AA5162-BCA9-4075-AA6A-B390DED77A87}" dt="2020-06-07T20:55:59.869" v="493"/>
        <pc:sldMkLst>
          <pc:docMk/>
          <pc:sldMk cId="4080740435" sldId="302"/>
        </pc:sldMkLst>
        <pc:picChg chg="del">
          <ac:chgData name="BERENGUER Jonathan" userId="S::jonathan.berenguer@ynov.com::5c477217-ee6f-47f8-90be-88736703a240" providerId="AD" clId="Web-{E1AA5162-BCA9-4075-AA6A-B390DED77A87}" dt="2020-06-07T20:54:52.698" v="439"/>
          <ac:picMkLst>
            <pc:docMk/>
            <pc:sldMk cId="4080740435" sldId="302"/>
            <ac:picMk id="3" creationId="{FB0A1B8D-1747-4411-B611-EE1BBE2DB072}"/>
          </ac:picMkLst>
        </pc:picChg>
      </pc:sldChg>
      <pc:sldChg chg="delSp modSp del">
        <pc:chgData name="BERENGUER Jonathan" userId="S::jonathan.berenguer@ynov.com::5c477217-ee6f-47f8-90be-88736703a240" providerId="AD" clId="Web-{E1AA5162-BCA9-4075-AA6A-B390DED77A87}" dt="2020-06-07T20:57:42.570" v="544"/>
        <pc:sldMkLst>
          <pc:docMk/>
          <pc:sldMk cId="2529410733" sldId="303"/>
        </pc:sldMkLst>
        <pc:picChg chg="del mod">
          <ac:chgData name="BERENGUER Jonathan" userId="S::jonathan.berenguer@ynov.com::5c477217-ee6f-47f8-90be-88736703a240" providerId="AD" clId="Web-{E1AA5162-BCA9-4075-AA6A-B390DED77A87}" dt="2020-06-07T20:56:37.368" v="497"/>
          <ac:picMkLst>
            <pc:docMk/>
            <pc:sldMk cId="2529410733" sldId="303"/>
            <ac:picMk id="3" creationId="{A885D330-18CA-4F10-B2F6-93B117A35102}"/>
          </ac:picMkLst>
        </pc:picChg>
      </pc:sldChg>
      <pc:sldChg chg="delSp del">
        <pc:chgData name="BERENGUER Jonathan" userId="S::jonathan.berenguer@ynov.com::5c477217-ee6f-47f8-90be-88736703a240" providerId="AD" clId="Web-{E1AA5162-BCA9-4075-AA6A-B390DED77A87}" dt="2020-06-07T20:59:00.882" v="583"/>
        <pc:sldMkLst>
          <pc:docMk/>
          <pc:sldMk cId="523410353" sldId="304"/>
        </pc:sldMkLst>
        <pc:picChg chg="del">
          <ac:chgData name="BERENGUER Jonathan" userId="S::jonathan.berenguer@ynov.com::5c477217-ee6f-47f8-90be-88736703a240" providerId="AD" clId="Web-{E1AA5162-BCA9-4075-AA6A-B390DED77A87}" dt="2020-06-07T20:57:51.305" v="546"/>
          <ac:picMkLst>
            <pc:docMk/>
            <pc:sldMk cId="523410353" sldId="304"/>
            <ac:picMk id="4" creationId="{6CBE814C-1A34-4EE0-B9D6-D83DBF8C4DC0}"/>
          </ac:picMkLst>
        </pc:picChg>
      </pc:sldChg>
      <pc:sldChg chg="addSp modSp">
        <pc:chgData name="BERENGUER Jonathan" userId="S::jonathan.berenguer@ynov.com::5c477217-ee6f-47f8-90be-88736703a240" providerId="AD" clId="Web-{E1AA5162-BCA9-4075-AA6A-B390DED77A87}" dt="2020-06-07T21:09:11.092" v="898" actId="14100"/>
        <pc:sldMkLst>
          <pc:docMk/>
          <pc:sldMk cId="635144160" sldId="305"/>
        </pc:sldMkLst>
        <pc:spChg chg="add mod">
          <ac:chgData name="BERENGUER Jonathan" userId="S::jonathan.berenguer@ynov.com::5c477217-ee6f-47f8-90be-88736703a240" providerId="AD" clId="Web-{E1AA5162-BCA9-4075-AA6A-B390DED77A87}" dt="2020-06-07T21:09:11.092" v="898" actId="14100"/>
          <ac:spMkLst>
            <pc:docMk/>
            <pc:sldMk cId="635144160" sldId="305"/>
            <ac:spMk id="3" creationId="{9434E012-6620-4D44-AA28-03E95B4571D0}"/>
          </ac:spMkLst>
        </pc:spChg>
      </pc:sldChg>
      <pc:sldChg chg="addSp modSp">
        <pc:chgData name="BERENGUER Jonathan" userId="S::jonathan.berenguer@ynov.com::5c477217-ee6f-47f8-90be-88736703a240" providerId="AD" clId="Web-{E1AA5162-BCA9-4075-AA6A-B390DED77A87}" dt="2020-06-07T21:07:47.609" v="827" actId="20577"/>
        <pc:sldMkLst>
          <pc:docMk/>
          <pc:sldMk cId="2754076975" sldId="309"/>
        </pc:sldMkLst>
        <pc:spChg chg="add mod">
          <ac:chgData name="BERENGUER Jonathan" userId="S::jonathan.berenguer@ynov.com::5c477217-ee6f-47f8-90be-88736703a240" providerId="AD" clId="Web-{E1AA5162-BCA9-4075-AA6A-B390DED77A87}" dt="2020-06-07T21:07:47.609" v="827" actId="20577"/>
          <ac:spMkLst>
            <pc:docMk/>
            <pc:sldMk cId="2754076975" sldId="309"/>
            <ac:spMk id="5" creationId="{592256B3-46DB-42B8-B7AE-9EE307FF34E5}"/>
          </ac:spMkLst>
        </pc:spChg>
      </pc:sldChg>
      <pc:sldChg chg="addSp modSp">
        <pc:chgData name="BERENGUER Jonathan" userId="S::jonathan.berenguer@ynov.com::5c477217-ee6f-47f8-90be-88736703a240" providerId="AD" clId="Web-{E1AA5162-BCA9-4075-AA6A-B390DED77A87}" dt="2020-06-07T21:07:50.983" v="832" actId="20577"/>
        <pc:sldMkLst>
          <pc:docMk/>
          <pc:sldMk cId="1111352733" sldId="310"/>
        </pc:sldMkLst>
        <pc:spChg chg="add mod">
          <ac:chgData name="BERENGUER Jonathan" userId="S::jonathan.berenguer@ynov.com::5c477217-ee6f-47f8-90be-88736703a240" providerId="AD" clId="Web-{E1AA5162-BCA9-4075-AA6A-B390DED77A87}" dt="2020-06-07T21:07:50.983" v="832" actId="20577"/>
          <ac:spMkLst>
            <pc:docMk/>
            <pc:sldMk cId="1111352733" sldId="310"/>
            <ac:spMk id="3" creationId="{7C086707-675B-4A75-B940-72F4961D2A5F}"/>
          </ac:spMkLst>
        </pc:spChg>
      </pc:sldChg>
      <pc:sldChg chg="addSp modSp">
        <pc:chgData name="BERENGUER Jonathan" userId="S::jonathan.berenguer@ynov.com::5c477217-ee6f-47f8-90be-88736703a240" providerId="AD" clId="Web-{E1AA5162-BCA9-4075-AA6A-B390DED77A87}" dt="2020-06-07T21:05:22.735" v="726" actId="20577"/>
        <pc:sldMkLst>
          <pc:docMk/>
          <pc:sldMk cId="906196843" sldId="312"/>
        </pc:sldMkLst>
        <pc:spChg chg="add mod">
          <ac:chgData name="BERENGUER Jonathan" userId="S::jonathan.berenguer@ynov.com::5c477217-ee6f-47f8-90be-88736703a240" providerId="AD" clId="Web-{E1AA5162-BCA9-4075-AA6A-B390DED77A87}" dt="2020-06-07T21:05:22.735" v="726" actId="20577"/>
          <ac:spMkLst>
            <pc:docMk/>
            <pc:sldMk cId="906196843" sldId="312"/>
            <ac:spMk id="2" creationId="{18CFD553-8458-4A35-B5A9-AA2816508140}"/>
          </ac:spMkLst>
        </pc:spChg>
        <pc:spChg chg="mod">
          <ac:chgData name="BERENGUER Jonathan" userId="S::jonathan.berenguer@ynov.com::5c477217-ee6f-47f8-90be-88736703a240" providerId="AD" clId="Web-{E1AA5162-BCA9-4075-AA6A-B390DED77A87}" dt="2020-06-07T20:44:53.426" v="280"/>
          <ac:spMkLst>
            <pc:docMk/>
            <pc:sldMk cId="906196843" sldId="312"/>
            <ac:spMk id="11" creationId="{758360A8-E7EE-42C6-8B33-09784F2D8172}"/>
          </ac:spMkLst>
        </pc:spChg>
      </pc:sldChg>
      <pc:sldChg chg="addSp modSp">
        <pc:chgData name="BERENGUER Jonathan" userId="S::jonathan.berenguer@ynov.com::5c477217-ee6f-47f8-90be-88736703a240" providerId="AD" clId="Web-{E1AA5162-BCA9-4075-AA6A-B390DED77A87}" dt="2020-06-07T21:03:51.049" v="691" actId="20577"/>
        <pc:sldMkLst>
          <pc:docMk/>
          <pc:sldMk cId="3037578638" sldId="313"/>
        </pc:sldMkLst>
        <pc:spChg chg="add mod">
          <ac:chgData name="BERENGUER Jonathan" userId="S::jonathan.berenguer@ynov.com::5c477217-ee6f-47f8-90be-88736703a240" providerId="AD" clId="Web-{E1AA5162-BCA9-4075-AA6A-B390DED77A87}" dt="2020-06-07T21:03:51.049" v="691" actId="20577"/>
          <ac:spMkLst>
            <pc:docMk/>
            <pc:sldMk cId="3037578638" sldId="313"/>
            <ac:spMk id="2" creationId="{8C9732B7-742B-414A-A66A-099CBC7104EF}"/>
          </ac:spMkLst>
        </pc:spChg>
      </pc:sldChg>
      <pc:sldChg chg="addSp modSp">
        <pc:chgData name="BERENGUER Jonathan" userId="S::jonathan.berenguer@ynov.com::5c477217-ee6f-47f8-90be-88736703a240" providerId="AD" clId="Web-{E1AA5162-BCA9-4075-AA6A-B390DED77A87}" dt="2020-06-07T21:08:07.311" v="852" actId="20577"/>
        <pc:sldMkLst>
          <pc:docMk/>
          <pc:sldMk cId="435374086" sldId="315"/>
        </pc:sldMkLst>
        <pc:spChg chg="mod">
          <ac:chgData name="BERENGUER Jonathan" userId="S::jonathan.berenguer@ynov.com::5c477217-ee6f-47f8-90be-88736703a240" providerId="AD" clId="Web-{E1AA5162-BCA9-4075-AA6A-B390DED77A87}" dt="2020-06-07T20:42:41.912" v="278" actId="1076"/>
          <ac:spMkLst>
            <pc:docMk/>
            <pc:sldMk cId="435374086" sldId="315"/>
            <ac:spMk id="2" creationId="{B8753396-6950-4005-B01A-2102908941DF}"/>
          </ac:spMkLst>
        </pc:spChg>
        <pc:spChg chg="add mod">
          <ac:chgData name="BERENGUER Jonathan" userId="S::jonathan.berenguer@ynov.com::5c477217-ee6f-47f8-90be-88736703a240" providerId="AD" clId="Web-{E1AA5162-BCA9-4075-AA6A-B390DED77A87}" dt="2020-06-07T21:08:07.311" v="852" actId="20577"/>
          <ac:spMkLst>
            <pc:docMk/>
            <pc:sldMk cId="435374086" sldId="315"/>
            <ac:spMk id="3" creationId="{53B9901A-951C-4808-A307-2D889A119D21}"/>
          </ac:spMkLst>
        </pc:spChg>
      </pc:sldChg>
      <pc:sldChg chg="addSp modSp">
        <pc:chgData name="BERENGUER Jonathan" userId="S::jonathan.berenguer@ynov.com::5c477217-ee6f-47f8-90be-88736703a240" providerId="AD" clId="Web-{E1AA5162-BCA9-4075-AA6A-B390DED77A87}" dt="2020-06-07T21:05:15.454" v="721" actId="20577"/>
        <pc:sldMkLst>
          <pc:docMk/>
          <pc:sldMk cId="2160240224" sldId="316"/>
        </pc:sldMkLst>
        <pc:spChg chg="add mod">
          <ac:chgData name="BERENGUER Jonathan" userId="S::jonathan.berenguer@ynov.com::5c477217-ee6f-47f8-90be-88736703a240" providerId="AD" clId="Web-{E1AA5162-BCA9-4075-AA6A-B390DED77A87}" dt="2020-06-07T21:05:15.454" v="721" actId="20577"/>
          <ac:spMkLst>
            <pc:docMk/>
            <pc:sldMk cId="2160240224" sldId="316"/>
            <ac:spMk id="3" creationId="{FD2AB65D-1091-43E0-BD86-9F79A1F06289}"/>
          </ac:spMkLst>
        </pc:spChg>
      </pc:sldChg>
      <pc:sldChg chg="delSp del">
        <pc:chgData name="BERENGUER Jonathan" userId="S::jonathan.berenguer@ynov.com::5c477217-ee6f-47f8-90be-88736703a240" providerId="AD" clId="Web-{E1AA5162-BCA9-4075-AA6A-B390DED77A87}" dt="2020-06-07T21:00:06.178" v="634"/>
        <pc:sldMkLst>
          <pc:docMk/>
          <pc:sldMk cId="2953218241" sldId="317"/>
        </pc:sldMkLst>
        <pc:picChg chg="del">
          <ac:chgData name="BERENGUER Jonathan" userId="S::jonathan.berenguer@ynov.com::5c477217-ee6f-47f8-90be-88736703a240" providerId="AD" clId="Web-{E1AA5162-BCA9-4075-AA6A-B390DED77A87}" dt="2020-06-07T20:59:04.350" v="584"/>
          <ac:picMkLst>
            <pc:docMk/>
            <pc:sldMk cId="2953218241" sldId="317"/>
            <ac:picMk id="4" creationId="{F18EBF8D-F6A3-4E53-9B70-D8213DEA1D0E}"/>
          </ac:picMkLst>
        </pc:picChg>
      </pc:sldChg>
      <pc:sldChg chg="addSp modSp">
        <pc:chgData name="BERENGUER Jonathan" userId="S::jonathan.berenguer@ynov.com::5c477217-ee6f-47f8-90be-88736703a240" providerId="AD" clId="Web-{E1AA5162-BCA9-4075-AA6A-B390DED77A87}" dt="2020-06-07T21:09:20.076" v="906" actId="14100"/>
        <pc:sldMkLst>
          <pc:docMk/>
          <pc:sldMk cId="3979588987" sldId="318"/>
        </pc:sldMkLst>
        <pc:spChg chg="add mod">
          <ac:chgData name="BERENGUER Jonathan" userId="S::jonathan.berenguer@ynov.com::5c477217-ee6f-47f8-90be-88736703a240" providerId="AD" clId="Web-{E1AA5162-BCA9-4075-AA6A-B390DED77A87}" dt="2020-06-07T21:09:20.076" v="906" actId="14100"/>
          <ac:spMkLst>
            <pc:docMk/>
            <pc:sldMk cId="3979588987" sldId="318"/>
            <ac:spMk id="3" creationId="{7B007934-77BD-4469-9ED6-F14A47F4B467}"/>
          </ac:spMkLst>
        </pc:spChg>
        <pc:spChg chg="mod">
          <ac:chgData name="BERENGUER Jonathan" userId="S::jonathan.berenguer@ynov.com::5c477217-ee6f-47f8-90be-88736703a240" providerId="AD" clId="Web-{E1AA5162-BCA9-4075-AA6A-B390DED77A87}" dt="2020-06-07T20:26:07.272" v="26" actId="1076"/>
          <ac:spMkLst>
            <pc:docMk/>
            <pc:sldMk cId="3979588987" sldId="318"/>
            <ac:spMk id="5" creationId="{A4510572-56D4-49F8-A26A-61A7546504A4}"/>
          </ac:spMkLst>
        </pc:spChg>
      </pc:sldChg>
      <pc:sldChg chg="delSp modSp del">
        <pc:chgData name="BERENGUER Jonathan" userId="S::jonathan.berenguer@ynov.com::5c477217-ee6f-47f8-90be-88736703a240" providerId="AD" clId="Web-{E1AA5162-BCA9-4075-AA6A-B390DED77A87}" dt="2020-06-07T21:01:28.848" v="662"/>
        <pc:sldMkLst>
          <pc:docMk/>
          <pc:sldMk cId="1739446936" sldId="319"/>
        </pc:sldMkLst>
        <pc:picChg chg="del mod">
          <ac:chgData name="BERENGUER Jonathan" userId="S::jonathan.berenguer@ynov.com::5c477217-ee6f-47f8-90be-88736703a240" providerId="AD" clId="Web-{E1AA5162-BCA9-4075-AA6A-B390DED77A87}" dt="2020-06-07T21:00:51.645" v="648"/>
          <ac:picMkLst>
            <pc:docMk/>
            <pc:sldMk cId="1739446936" sldId="319"/>
            <ac:picMk id="3" creationId="{D883DF43-7761-4F06-8407-4A44DC1D481C}"/>
          </ac:picMkLst>
        </pc:picChg>
      </pc:sldChg>
      <pc:sldChg chg="delSp del">
        <pc:chgData name="BERENGUER Jonathan" userId="S::jonathan.berenguer@ynov.com::5c477217-ee6f-47f8-90be-88736703a240" providerId="AD" clId="Web-{E1AA5162-BCA9-4075-AA6A-B390DED77A87}" dt="2020-06-07T21:01:30.692" v="663"/>
        <pc:sldMkLst>
          <pc:docMk/>
          <pc:sldMk cId="4100661530" sldId="320"/>
        </pc:sldMkLst>
        <pc:picChg chg="del">
          <ac:chgData name="BERENGUER Jonathan" userId="S::jonathan.berenguer@ynov.com::5c477217-ee6f-47f8-90be-88736703a240" providerId="AD" clId="Web-{E1AA5162-BCA9-4075-AA6A-B390DED77A87}" dt="2020-06-07T21:01:17.083" v="658"/>
          <ac:picMkLst>
            <pc:docMk/>
            <pc:sldMk cId="4100661530" sldId="320"/>
            <ac:picMk id="3" creationId="{A1D03608-2C9D-4159-A7D8-301E53D4F9E1}"/>
          </ac:picMkLst>
        </pc:picChg>
      </pc:sldChg>
      <pc:sldChg chg="addSp modSp">
        <pc:chgData name="BERENGUER Jonathan" userId="S::jonathan.berenguer@ynov.com::5c477217-ee6f-47f8-90be-88736703a240" providerId="AD" clId="Web-{E1AA5162-BCA9-4075-AA6A-B390DED77A87}" dt="2020-06-07T21:07:59.421" v="842" actId="20577"/>
        <pc:sldMkLst>
          <pc:docMk/>
          <pc:sldMk cId="1126929638" sldId="321"/>
        </pc:sldMkLst>
        <pc:spChg chg="add mod">
          <ac:chgData name="BERENGUER Jonathan" userId="S::jonathan.berenguer@ynov.com::5c477217-ee6f-47f8-90be-88736703a240" providerId="AD" clId="Web-{E1AA5162-BCA9-4075-AA6A-B390DED77A87}" dt="2020-06-07T21:07:59.421" v="842" actId="20577"/>
          <ac:spMkLst>
            <pc:docMk/>
            <pc:sldMk cId="1126929638" sldId="321"/>
            <ac:spMk id="2" creationId="{3B15280A-DBF8-4BA3-8251-1CB90BBE6DF1}"/>
          </ac:spMkLst>
        </pc:spChg>
      </pc:sldChg>
      <pc:sldChg chg="addSp modSp">
        <pc:chgData name="BERENGUER Jonathan" userId="S::jonathan.berenguer@ynov.com::5c477217-ee6f-47f8-90be-88736703a240" providerId="AD" clId="Web-{E1AA5162-BCA9-4075-AA6A-B390DED77A87}" dt="2020-06-07T21:08:03.843" v="847" actId="20577"/>
        <pc:sldMkLst>
          <pc:docMk/>
          <pc:sldMk cId="1612734330" sldId="322"/>
        </pc:sldMkLst>
        <pc:spChg chg="add mod">
          <ac:chgData name="BERENGUER Jonathan" userId="S::jonathan.berenguer@ynov.com::5c477217-ee6f-47f8-90be-88736703a240" providerId="AD" clId="Web-{E1AA5162-BCA9-4075-AA6A-B390DED77A87}" dt="2020-06-07T21:08:03.843" v="847" actId="20577"/>
          <ac:spMkLst>
            <pc:docMk/>
            <pc:sldMk cId="1612734330" sldId="322"/>
            <ac:spMk id="8" creationId="{D113D09F-8FED-4BDE-8F1B-9AA478F01CB4}"/>
          </ac:spMkLst>
        </pc:spChg>
        <pc:picChg chg="mod">
          <ac:chgData name="BERENGUER Jonathan" userId="S::jonathan.berenguer@ynov.com::5c477217-ee6f-47f8-90be-88736703a240" providerId="AD" clId="Web-{E1AA5162-BCA9-4075-AA6A-B390DED77A87}" dt="2020-06-07T20:42:20.475" v="276" actId="1076"/>
          <ac:picMkLst>
            <pc:docMk/>
            <pc:sldMk cId="1612734330" sldId="322"/>
            <ac:picMk id="6" creationId="{5EE85A0B-81CA-4CE5-9F50-01635EF939A6}"/>
          </ac:picMkLst>
        </pc:picChg>
        <pc:picChg chg="mod">
          <ac:chgData name="BERENGUER Jonathan" userId="S::jonathan.berenguer@ynov.com::5c477217-ee6f-47f8-90be-88736703a240" providerId="AD" clId="Web-{E1AA5162-BCA9-4075-AA6A-B390DED77A87}" dt="2020-06-07T20:42:22.569" v="277" actId="1076"/>
          <ac:picMkLst>
            <pc:docMk/>
            <pc:sldMk cId="1612734330" sldId="322"/>
            <ac:picMk id="7" creationId="{61A5F355-B05E-4154-87B4-CC9FB3A0B7D0}"/>
          </ac:picMkLst>
        </pc:picChg>
      </pc:sldChg>
      <pc:sldChg chg="addSp delSp modSp add del replId">
        <pc:chgData name="BERENGUER Jonathan" userId="S::jonathan.berenguer@ynov.com::5c477217-ee6f-47f8-90be-88736703a240" providerId="AD" clId="Web-{E1AA5162-BCA9-4075-AA6A-B390DED77A87}" dt="2020-06-07T20:48:51.234" v="290"/>
        <pc:sldMkLst>
          <pc:docMk/>
          <pc:sldMk cId="524509245" sldId="323"/>
        </pc:sldMkLst>
        <pc:spChg chg="mod">
          <ac:chgData name="BERENGUER Jonathan" userId="S::jonathan.berenguer@ynov.com::5c477217-ee6f-47f8-90be-88736703a240" providerId="AD" clId="Web-{E1AA5162-BCA9-4075-AA6A-B390DED77A87}" dt="2020-06-07T20:30:54.954" v="133" actId="1076"/>
          <ac:spMkLst>
            <pc:docMk/>
            <pc:sldMk cId="524509245" sldId="323"/>
            <ac:spMk id="2" creationId="{AAB4419F-9B78-49AB-B9B2-CBED86455E6A}"/>
          </ac:spMkLst>
        </pc:spChg>
        <pc:spChg chg="mod">
          <ac:chgData name="BERENGUER Jonathan" userId="S::jonathan.berenguer@ynov.com::5c477217-ee6f-47f8-90be-88736703a240" providerId="AD" clId="Web-{E1AA5162-BCA9-4075-AA6A-B390DED77A87}" dt="2020-06-07T20:31:06.314" v="134" actId="1076"/>
          <ac:spMkLst>
            <pc:docMk/>
            <pc:sldMk cId="524509245" sldId="323"/>
            <ac:spMk id="5" creationId="{A4510572-56D4-49F8-A26A-61A7546504A4}"/>
          </ac:spMkLst>
        </pc:spChg>
        <pc:spChg chg="add mod">
          <ac:chgData name="BERENGUER Jonathan" userId="S::jonathan.berenguer@ynov.com::5c477217-ee6f-47f8-90be-88736703a240" providerId="AD" clId="Web-{E1AA5162-BCA9-4075-AA6A-B390DED77A87}" dt="2020-06-07T20:28:26.457" v="73" actId="14100"/>
          <ac:spMkLst>
            <pc:docMk/>
            <pc:sldMk cId="524509245" sldId="323"/>
            <ac:spMk id="6" creationId="{B07CC2CB-5D40-453A-9372-4C8847139AB7}"/>
          </ac:spMkLst>
        </pc:spChg>
        <pc:picChg chg="del">
          <ac:chgData name="BERENGUER Jonathan" userId="S::jonathan.berenguer@ynov.com::5c477217-ee6f-47f8-90be-88736703a240" providerId="AD" clId="Web-{E1AA5162-BCA9-4075-AA6A-B390DED77A87}" dt="2020-06-07T20:26:16.506" v="28"/>
          <ac:picMkLst>
            <pc:docMk/>
            <pc:sldMk cId="524509245" sldId="323"/>
            <ac:picMk id="4" creationId="{D1A301BB-65C0-4524-A66D-D5212EB336A5}"/>
          </ac:picMkLst>
        </pc:picChg>
      </pc:sldChg>
      <pc:sldChg chg="modSp add del replId">
        <pc:chgData name="BERENGUER Jonathan" userId="S::jonathan.berenguer@ynov.com::5c477217-ee6f-47f8-90be-88736703a240" providerId="AD" clId="Web-{E1AA5162-BCA9-4075-AA6A-B390DED77A87}" dt="2020-06-07T20:52:23.294" v="429"/>
        <pc:sldMkLst>
          <pc:docMk/>
          <pc:sldMk cId="1903832939" sldId="324"/>
        </pc:sldMkLst>
        <pc:spChg chg="mod">
          <ac:chgData name="BERENGUER Jonathan" userId="S::jonathan.berenguer@ynov.com::5c477217-ee6f-47f8-90be-88736703a240" providerId="AD" clId="Web-{E1AA5162-BCA9-4075-AA6A-B390DED77A87}" dt="2020-06-07T20:30:09.752" v="124" actId="1076"/>
          <ac:spMkLst>
            <pc:docMk/>
            <pc:sldMk cId="1903832939" sldId="324"/>
            <ac:spMk id="2" creationId="{AAB4419F-9B78-49AB-B9B2-CBED86455E6A}"/>
          </ac:spMkLst>
        </pc:spChg>
        <pc:spChg chg="mod">
          <ac:chgData name="BERENGUER Jonathan" userId="S::jonathan.berenguer@ynov.com::5c477217-ee6f-47f8-90be-88736703a240" providerId="AD" clId="Web-{E1AA5162-BCA9-4075-AA6A-B390DED77A87}" dt="2020-06-07T20:31:24.766" v="138" actId="1076"/>
          <ac:spMkLst>
            <pc:docMk/>
            <pc:sldMk cId="1903832939" sldId="324"/>
            <ac:spMk id="5" creationId="{A4510572-56D4-49F8-A26A-61A7546504A4}"/>
          </ac:spMkLst>
        </pc:spChg>
        <pc:spChg chg="mod">
          <ac:chgData name="BERENGUER Jonathan" userId="S::jonathan.berenguer@ynov.com::5c477217-ee6f-47f8-90be-88736703a240" providerId="AD" clId="Web-{E1AA5162-BCA9-4075-AA6A-B390DED77A87}" dt="2020-06-07T20:29:24.675" v="114" actId="1076"/>
          <ac:spMkLst>
            <pc:docMk/>
            <pc:sldMk cId="1903832939" sldId="324"/>
            <ac:spMk id="6" creationId="{B07CC2CB-5D40-453A-9372-4C8847139AB7}"/>
          </ac:spMkLst>
        </pc:spChg>
      </pc:sldChg>
      <pc:sldChg chg="addSp delSp modSp add del replId">
        <pc:chgData name="BERENGUER Jonathan" userId="S::jonathan.berenguer@ynov.com::5c477217-ee6f-47f8-90be-88736703a240" providerId="AD" clId="Web-{E1AA5162-BCA9-4075-AA6A-B390DED77A87}" dt="2020-06-07T20:37:46.120" v="272"/>
        <pc:sldMkLst>
          <pc:docMk/>
          <pc:sldMk cId="12127671" sldId="325"/>
        </pc:sldMkLst>
        <pc:spChg chg="mod">
          <ac:chgData name="BERENGUER Jonathan" userId="S::jonathan.berenguer@ynov.com::5c477217-ee6f-47f8-90be-88736703a240" providerId="AD" clId="Web-{E1AA5162-BCA9-4075-AA6A-B390DED77A87}" dt="2020-06-07T20:33:07.437" v="161" actId="1076"/>
          <ac:spMkLst>
            <pc:docMk/>
            <pc:sldMk cId="12127671" sldId="325"/>
            <ac:spMk id="5" creationId="{A4510572-56D4-49F8-A26A-61A7546504A4}"/>
          </ac:spMkLst>
        </pc:spChg>
        <pc:spChg chg="add mod">
          <ac:chgData name="BERENGUER Jonathan" userId="S::jonathan.berenguer@ynov.com::5c477217-ee6f-47f8-90be-88736703a240" providerId="AD" clId="Web-{E1AA5162-BCA9-4075-AA6A-B390DED77A87}" dt="2020-06-07T20:36:05.856" v="268" actId="20577"/>
          <ac:spMkLst>
            <pc:docMk/>
            <pc:sldMk cId="12127671" sldId="325"/>
            <ac:spMk id="6" creationId="{92F22F20-564A-4E50-B7E6-0992549707C4}"/>
          </ac:spMkLst>
        </pc:spChg>
        <pc:picChg chg="del">
          <ac:chgData name="BERENGUER Jonathan" userId="S::jonathan.berenguer@ynov.com::5c477217-ee6f-47f8-90be-88736703a240" providerId="AD" clId="Web-{E1AA5162-BCA9-4075-AA6A-B390DED77A87}" dt="2020-06-07T20:32:41.875" v="142"/>
          <ac:picMkLst>
            <pc:docMk/>
            <pc:sldMk cId="12127671" sldId="325"/>
            <ac:picMk id="4" creationId="{D1A301BB-65C0-4524-A66D-D5212EB336A5}"/>
          </ac:picMkLst>
        </pc:picChg>
      </pc:sldChg>
      <pc:sldChg chg="new del">
        <pc:chgData name="BERENGUER Jonathan" userId="S::jonathan.berenguer@ynov.com::5c477217-ee6f-47f8-90be-88736703a240" providerId="AD" clId="Web-{E1AA5162-BCA9-4075-AA6A-B390DED77A87}" dt="2020-06-07T20:32:36.844" v="140"/>
        <pc:sldMkLst>
          <pc:docMk/>
          <pc:sldMk cId="2386258275" sldId="325"/>
        </pc:sldMkLst>
      </pc:sldChg>
      <pc:sldChg chg="modSp add del replId">
        <pc:chgData name="BERENGUER Jonathan" userId="S::jonathan.berenguer@ynov.com::5c477217-ee6f-47f8-90be-88736703a240" providerId="AD" clId="Web-{E1AA5162-BCA9-4075-AA6A-B390DED77A87}" dt="2020-06-07T20:37:43.917" v="271"/>
        <pc:sldMkLst>
          <pc:docMk/>
          <pc:sldMk cId="3764221206" sldId="326"/>
        </pc:sldMkLst>
        <pc:spChg chg="mod">
          <ac:chgData name="BERENGUER Jonathan" userId="S::jonathan.berenguer@ynov.com::5c477217-ee6f-47f8-90be-88736703a240" providerId="AD" clId="Web-{E1AA5162-BCA9-4075-AA6A-B390DED77A87}" dt="2020-06-07T20:35:51.356" v="259" actId="20577"/>
          <ac:spMkLst>
            <pc:docMk/>
            <pc:sldMk cId="3764221206" sldId="326"/>
            <ac:spMk id="6" creationId="{92F22F20-564A-4E50-B7E6-0992549707C4}"/>
          </ac:spMkLst>
        </pc:spChg>
      </pc:sldChg>
      <pc:sldChg chg="addSp delSp modSp add replId addAnim delAnim modAnim">
        <pc:chgData name="BERENGUER Jonathan" userId="S::jonathan.berenguer@ynov.com::5c477217-ee6f-47f8-90be-88736703a240" providerId="AD" clId="Web-{E1AA5162-BCA9-4075-AA6A-B390DED77A87}" dt="2020-06-07T21:09:30.763" v="912" actId="14100"/>
        <pc:sldMkLst>
          <pc:docMk/>
          <pc:sldMk cId="2229802394" sldId="327"/>
        </pc:sldMkLst>
        <pc:spChg chg="add del mod">
          <ac:chgData name="BERENGUER Jonathan" userId="S::jonathan.berenguer@ynov.com::5c477217-ee6f-47f8-90be-88736703a240" providerId="AD" clId="Web-{E1AA5162-BCA9-4075-AA6A-B390DED77A87}" dt="2020-06-07T20:52:41.403" v="435"/>
          <ac:spMkLst>
            <pc:docMk/>
            <pc:sldMk cId="2229802394" sldId="327"/>
            <ac:spMk id="3" creationId="{3C0DAE85-3C78-45E7-B6BB-D3FB7ED293B9}"/>
          </ac:spMkLst>
        </pc:spChg>
        <pc:spChg chg="add del mod">
          <ac:chgData name="BERENGUER Jonathan" userId="S::jonathan.berenguer@ynov.com::5c477217-ee6f-47f8-90be-88736703a240" providerId="AD" clId="Web-{E1AA5162-BCA9-4075-AA6A-B390DED77A87}" dt="2020-06-07T20:52:40.122" v="434"/>
          <ac:spMkLst>
            <pc:docMk/>
            <pc:sldMk cId="2229802394" sldId="327"/>
            <ac:spMk id="4" creationId="{BC2137C2-0ED3-4227-8961-432C97D5756F}"/>
          </ac:spMkLst>
        </pc:spChg>
        <pc:spChg chg="del">
          <ac:chgData name="BERENGUER Jonathan" userId="S::jonathan.berenguer@ynov.com::5c477217-ee6f-47f8-90be-88736703a240" providerId="AD" clId="Web-{E1AA5162-BCA9-4075-AA6A-B390DED77A87}" dt="2020-06-07T20:47:48.610" v="281"/>
          <ac:spMkLst>
            <pc:docMk/>
            <pc:sldMk cId="2229802394" sldId="327"/>
            <ac:spMk id="5" creationId="{A4510572-56D4-49F8-A26A-61A7546504A4}"/>
          </ac:spMkLst>
        </pc:spChg>
        <pc:spChg chg="mod">
          <ac:chgData name="BERENGUER Jonathan" userId="S::jonathan.berenguer@ynov.com::5c477217-ee6f-47f8-90be-88736703a240" providerId="AD" clId="Web-{E1AA5162-BCA9-4075-AA6A-B390DED77A87}" dt="2020-06-07T20:52:06.670" v="420" actId="20577"/>
          <ac:spMkLst>
            <pc:docMk/>
            <pc:sldMk cId="2229802394" sldId="327"/>
            <ac:spMk id="6" creationId="{92F22F20-564A-4E50-B7E6-0992549707C4}"/>
          </ac:spMkLst>
        </pc:spChg>
        <pc:spChg chg="add mod">
          <ac:chgData name="BERENGUER Jonathan" userId="S::jonathan.berenguer@ynov.com::5c477217-ee6f-47f8-90be-88736703a240" providerId="AD" clId="Web-{E1AA5162-BCA9-4075-AA6A-B390DED77A87}" dt="2020-06-07T21:09:30.763" v="912" actId="14100"/>
          <ac:spMkLst>
            <pc:docMk/>
            <pc:sldMk cId="2229802394" sldId="327"/>
            <ac:spMk id="8" creationId="{64E5B9E4-EC94-41E3-9E3E-513446260EE6}"/>
          </ac:spMkLst>
        </pc:spChg>
      </pc:sldChg>
      <pc:sldChg chg="addSp delSp modSp add replId">
        <pc:chgData name="BERENGUER Jonathan" userId="S::jonathan.berenguer@ynov.com::5c477217-ee6f-47f8-90be-88736703a240" providerId="AD" clId="Web-{E1AA5162-BCA9-4075-AA6A-B390DED77A87}" dt="2020-06-07T21:09:43.732" v="916"/>
        <pc:sldMkLst>
          <pc:docMk/>
          <pc:sldMk cId="4233708986" sldId="328"/>
        </pc:sldMkLst>
        <pc:spChg chg="del mod">
          <ac:chgData name="BERENGUER Jonathan" userId="S::jonathan.berenguer@ynov.com::5c477217-ee6f-47f8-90be-88736703a240" providerId="AD" clId="Web-{E1AA5162-BCA9-4075-AA6A-B390DED77A87}" dt="2020-06-07T20:52:30.825" v="433"/>
          <ac:spMkLst>
            <pc:docMk/>
            <pc:sldMk cId="4233708986" sldId="328"/>
            <ac:spMk id="4" creationId="{BC2137C2-0ED3-4227-8961-432C97D5756F}"/>
          </ac:spMkLst>
        </pc:spChg>
        <pc:spChg chg="add del">
          <ac:chgData name="BERENGUER Jonathan" userId="S::jonathan.berenguer@ynov.com::5c477217-ee6f-47f8-90be-88736703a240" providerId="AD" clId="Web-{E1AA5162-BCA9-4075-AA6A-B390DED77A87}" dt="2020-06-07T21:09:42.341" v="915"/>
          <ac:spMkLst>
            <pc:docMk/>
            <pc:sldMk cId="4233708986" sldId="328"/>
            <ac:spMk id="5" creationId="{DCC5D768-1AEF-4973-91E3-33FCD91795AA}"/>
          </ac:spMkLst>
        </pc:spChg>
        <pc:spChg chg="add del">
          <ac:chgData name="BERENGUER Jonathan" userId="S::jonathan.berenguer@ynov.com::5c477217-ee6f-47f8-90be-88736703a240" providerId="AD" clId="Web-{E1AA5162-BCA9-4075-AA6A-B390DED77A87}" dt="2020-06-07T21:09:41.122" v="914"/>
          <ac:spMkLst>
            <pc:docMk/>
            <pc:sldMk cId="4233708986" sldId="328"/>
            <ac:spMk id="9" creationId="{5D3301BD-AED4-4438-8A91-E7F052D35825}"/>
          </ac:spMkLst>
        </pc:spChg>
        <pc:spChg chg="add">
          <ac:chgData name="BERENGUER Jonathan" userId="S::jonathan.berenguer@ynov.com::5c477217-ee6f-47f8-90be-88736703a240" providerId="AD" clId="Web-{E1AA5162-BCA9-4075-AA6A-B390DED77A87}" dt="2020-06-07T21:09:43.732" v="916"/>
          <ac:spMkLst>
            <pc:docMk/>
            <pc:sldMk cId="4233708986" sldId="328"/>
            <ac:spMk id="11" creationId="{7FEFFB4E-AA92-4E92-9A18-34ADA0265294}"/>
          </ac:spMkLst>
        </pc:spChg>
      </pc:sldChg>
      <pc:sldChg chg="addSp delSp add replId">
        <pc:chgData name="BERENGUER Jonathan" userId="S::jonathan.berenguer@ynov.com::5c477217-ee6f-47f8-90be-88736703a240" providerId="AD" clId="Web-{E1AA5162-BCA9-4075-AA6A-B390DED77A87}" dt="2020-06-07T21:09:55.044" v="918"/>
        <pc:sldMkLst>
          <pc:docMk/>
          <pc:sldMk cId="119580314" sldId="329"/>
        </pc:sldMkLst>
        <pc:spChg chg="add del">
          <ac:chgData name="BERENGUER Jonathan" userId="S::jonathan.berenguer@ynov.com::5c477217-ee6f-47f8-90be-88736703a240" providerId="AD" clId="Web-{E1AA5162-BCA9-4075-AA6A-B390DED77A87}" dt="2020-06-07T21:09:54.575" v="917"/>
          <ac:spMkLst>
            <pc:docMk/>
            <pc:sldMk cId="119580314" sldId="329"/>
            <ac:spMk id="5" creationId="{6ECE2A4A-A578-4521-A8E6-B1B86EDF1676}"/>
          </ac:spMkLst>
        </pc:spChg>
        <pc:spChg chg="add">
          <ac:chgData name="BERENGUER Jonathan" userId="S::jonathan.berenguer@ynov.com::5c477217-ee6f-47f8-90be-88736703a240" providerId="AD" clId="Web-{E1AA5162-BCA9-4075-AA6A-B390DED77A87}" dt="2020-06-07T21:09:55.044" v="918"/>
          <ac:spMkLst>
            <pc:docMk/>
            <pc:sldMk cId="119580314" sldId="329"/>
            <ac:spMk id="9" creationId="{B29F7961-104C-4C73-B69D-58BDFE7EE873}"/>
          </ac:spMkLst>
        </pc:spChg>
      </pc:sldChg>
      <pc:sldChg chg="addSp delSp modSp add replId">
        <pc:chgData name="BERENGUER Jonathan" userId="S::jonathan.berenguer@ynov.com::5c477217-ee6f-47f8-90be-88736703a240" providerId="AD" clId="Web-{E1AA5162-BCA9-4075-AA6A-B390DED77A87}" dt="2020-06-07T21:07:07" v="796" actId="14100"/>
        <pc:sldMkLst>
          <pc:docMk/>
          <pc:sldMk cId="568568736" sldId="330"/>
        </pc:sldMkLst>
        <pc:spChg chg="del mod">
          <ac:chgData name="BERENGUER Jonathan" userId="S::jonathan.berenguer@ynov.com::5c477217-ee6f-47f8-90be-88736703a240" providerId="AD" clId="Web-{E1AA5162-BCA9-4075-AA6A-B390DED77A87}" dt="2020-06-07T20:54:58.917" v="443"/>
          <ac:spMkLst>
            <pc:docMk/>
            <pc:sldMk cId="568568736" sldId="330"/>
            <ac:spMk id="2" creationId="{00000000-0000-0000-0000-000000000000}"/>
          </ac:spMkLst>
        </pc:spChg>
        <pc:spChg chg="add del">
          <ac:chgData name="BERENGUER Jonathan" userId="S::jonathan.berenguer@ynov.com::5c477217-ee6f-47f8-90be-88736703a240" providerId="AD" clId="Web-{E1AA5162-BCA9-4075-AA6A-B390DED77A87}" dt="2020-06-07T20:55:30.119" v="454"/>
          <ac:spMkLst>
            <pc:docMk/>
            <pc:sldMk cId="568568736" sldId="330"/>
            <ac:spMk id="4" creationId="{BA374863-3D90-4754-9586-F0BF54BA2CE5}"/>
          </ac:spMkLst>
        </pc:spChg>
        <pc:spChg chg="add mod">
          <ac:chgData name="BERENGUER Jonathan" userId="S::jonathan.berenguer@ynov.com::5c477217-ee6f-47f8-90be-88736703a240" providerId="AD" clId="Web-{E1AA5162-BCA9-4075-AA6A-B390DED77A87}" dt="2020-06-07T20:57:38.617" v="543" actId="1076"/>
          <ac:spMkLst>
            <pc:docMk/>
            <pc:sldMk cId="568568736" sldId="330"/>
            <ac:spMk id="5" creationId="{D3D24A16-F4C4-4DB1-8476-B488FEE74E5C}"/>
          </ac:spMkLst>
        </pc:spChg>
        <pc:spChg chg="add mod">
          <ac:chgData name="BERENGUER Jonathan" userId="S::jonathan.berenguer@ynov.com::5c477217-ee6f-47f8-90be-88736703a240" providerId="AD" clId="Web-{E1AA5162-BCA9-4075-AA6A-B390DED77A87}" dt="2020-06-07T21:07:07" v="796" actId="14100"/>
          <ac:spMkLst>
            <pc:docMk/>
            <pc:sldMk cId="568568736" sldId="330"/>
            <ac:spMk id="6" creationId="{2315EF40-6E3E-4C07-AF4F-FC1EF27D77E4}"/>
          </ac:spMkLst>
        </pc:spChg>
        <pc:picChg chg="add mod">
          <ac:chgData name="BERENGUER Jonathan" userId="S::jonathan.berenguer@ynov.com::5c477217-ee6f-47f8-90be-88736703a240" providerId="AD" clId="Web-{E1AA5162-BCA9-4075-AA6A-B390DED77A87}" dt="2020-06-07T21:06:54.312" v="792" actId="1076"/>
          <ac:picMkLst>
            <pc:docMk/>
            <pc:sldMk cId="568568736" sldId="330"/>
            <ac:picMk id="3" creationId="{A284E118-5900-4E0D-80EF-FE0F957E8A38}"/>
          </ac:picMkLst>
        </pc:picChg>
        <pc:picChg chg="del mod">
          <ac:chgData name="BERENGUER Jonathan" userId="S::jonathan.berenguer@ynov.com::5c477217-ee6f-47f8-90be-88736703a240" providerId="AD" clId="Web-{E1AA5162-BCA9-4075-AA6A-B390DED77A87}" dt="2020-06-07T20:55:17.963" v="451"/>
          <ac:picMkLst>
            <pc:docMk/>
            <pc:sldMk cId="568568736" sldId="330"/>
            <ac:picMk id="16" creationId="{A24CE44C-D0FA-49A7-A8FA-1725E78E9B34}"/>
          </ac:picMkLst>
        </pc:picChg>
      </pc:sldChg>
      <pc:sldChg chg="addSp delSp modSp add replId">
        <pc:chgData name="BERENGUER Jonathan" userId="S::jonathan.berenguer@ynov.com::5c477217-ee6f-47f8-90be-88736703a240" providerId="AD" clId="Web-{E1AA5162-BCA9-4075-AA6A-B390DED77A87}" dt="2020-06-07T21:08:29.139" v="863" actId="14100"/>
        <pc:sldMkLst>
          <pc:docMk/>
          <pc:sldMk cId="2829961817" sldId="331"/>
        </pc:sldMkLst>
        <pc:spChg chg="del">
          <ac:chgData name="BERENGUER Jonathan" userId="S::jonathan.berenguer@ynov.com::5c477217-ee6f-47f8-90be-88736703a240" providerId="AD" clId="Web-{E1AA5162-BCA9-4075-AA6A-B390DED77A87}" dt="2020-06-07T20:56:41.993" v="498"/>
          <ac:spMkLst>
            <pc:docMk/>
            <pc:sldMk cId="2829961817" sldId="331"/>
            <ac:spMk id="2" creationId="{00000000-0000-0000-0000-000000000000}"/>
          </ac:spMkLst>
        </pc:spChg>
        <pc:spChg chg="add del mod">
          <ac:chgData name="BERENGUER Jonathan" userId="S::jonathan.berenguer@ynov.com::5c477217-ee6f-47f8-90be-88736703a240" providerId="AD" clId="Web-{E1AA5162-BCA9-4075-AA6A-B390DED77A87}" dt="2020-06-07T20:56:48.087" v="501"/>
          <ac:spMkLst>
            <pc:docMk/>
            <pc:sldMk cId="2829961817" sldId="331"/>
            <ac:spMk id="4" creationId="{71BA1589-EDB5-4ECE-8939-D50C4E08119F}"/>
          </ac:spMkLst>
        </pc:spChg>
        <pc:spChg chg="add mod">
          <ac:chgData name="BERENGUER Jonathan" userId="S::jonathan.berenguer@ynov.com::5c477217-ee6f-47f8-90be-88736703a240" providerId="AD" clId="Web-{E1AA5162-BCA9-4075-AA6A-B390DED77A87}" dt="2020-06-07T20:57:33.680" v="542" actId="1076"/>
          <ac:spMkLst>
            <pc:docMk/>
            <pc:sldMk cId="2829961817" sldId="331"/>
            <ac:spMk id="6" creationId="{CF0161BA-9FAB-40B9-9799-94C66DC60A7A}"/>
          </ac:spMkLst>
        </pc:spChg>
        <pc:spChg chg="add mod">
          <ac:chgData name="BERENGUER Jonathan" userId="S::jonathan.berenguer@ynov.com::5c477217-ee6f-47f8-90be-88736703a240" providerId="AD" clId="Web-{E1AA5162-BCA9-4075-AA6A-B390DED77A87}" dt="2020-06-07T21:08:29.139" v="863" actId="14100"/>
          <ac:spMkLst>
            <pc:docMk/>
            <pc:sldMk cId="2829961817" sldId="331"/>
            <ac:spMk id="7" creationId="{D6B9BF0D-74A5-4F73-AA28-30C6CF329DB4}"/>
          </ac:spMkLst>
        </pc:spChg>
        <pc:picChg chg="add mod">
          <ac:chgData name="BERENGUER Jonathan" userId="S::jonathan.berenguer@ynov.com::5c477217-ee6f-47f8-90be-88736703a240" providerId="AD" clId="Web-{E1AA5162-BCA9-4075-AA6A-B390DED77A87}" dt="2020-06-07T20:56:57.759" v="504" actId="14100"/>
          <ac:picMkLst>
            <pc:docMk/>
            <pc:sldMk cId="2829961817" sldId="331"/>
            <ac:picMk id="5" creationId="{875C7800-9187-4115-92C5-823B859840F9}"/>
          </ac:picMkLst>
        </pc:picChg>
        <pc:picChg chg="del mod">
          <ac:chgData name="BERENGUER Jonathan" userId="S::jonathan.berenguer@ynov.com::5c477217-ee6f-47f8-90be-88736703a240" providerId="AD" clId="Web-{E1AA5162-BCA9-4075-AA6A-B390DED77A87}" dt="2020-06-07T20:56:59.540" v="506"/>
          <ac:picMkLst>
            <pc:docMk/>
            <pc:sldMk cId="2829961817" sldId="331"/>
            <ac:picMk id="16" creationId="{A24CE44C-D0FA-49A7-A8FA-1725E78E9B34}"/>
          </ac:picMkLst>
        </pc:picChg>
      </pc:sldChg>
      <pc:sldChg chg="addSp delSp modSp add replId">
        <pc:chgData name="BERENGUER Jonathan" userId="S::jonathan.berenguer@ynov.com::5c477217-ee6f-47f8-90be-88736703a240" providerId="AD" clId="Web-{E1AA5162-BCA9-4075-AA6A-B390DED77A87}" dt="2020-06-07T21:08:39.326" v="872" actId="14100"/>
        <pc:sldMkLst>
          <pc:docMk/>
          <pc:sldMk cId="3215668964" sldId="332"/>
        </pc:sldMkLst>
        <pc:spChg chg="del">
          <ac:chgData name="BERENGUER Jonathan" userId="S::jonathan.berenguer@ynov.com::5c477217-ee6f-47f8-90be-88736703a240" providerId="AD" clId="Web-{E1AA5162-BCA9-4075-AA6A-B390DED77A87}" dt="2020-06-07T20:57:57.055" v="547"/>
          <ac:spMkLst>
            <pc:docMk/>
            <pc:sldMk cId="3215668964" sldId="332"/>
            <ac:spMk id="2" creationId="{00000000-0000-0000-0000-000000000000}"/>
          </ac:spMkLst>
        </pc:spChg>
        <pc:spChg chg="add del mod">
          <ac:chgData name="BERENGUER Jonathan" userId="S::jonathan.berenguer@ynov.com::5c477217-ee6f-47f8-90be-88736703a240" providerId="AD" clId="Web-{E1AA5162-BCA9-4075-AA6A-B390DED77A87}" dt="2020-06-07T20:58:02.570" v="549"/>
          <ac:spMkLst>
            <pc:docMk/>
            <pc:sldMk cId="3215668964" sldId="332"/>
            <ac:spMk id="4" creationId="{6FAC3C7A-AAC3-4FA6-B159-88BD6E283153}"/>
          </ac:spMkLst>
        </pc:spChg>
        <pc:spChg chg="add mod">
          <ac:chgData name="BERENGUER Jonathan" userId="S::jonathan.berenguer@ynov.com::5c477217-ee6f-47f8-90be-88736703a240" providerId="AD" clId="Web-{E1AA5162-BCA9-4075-AA6A-B390DED77A87}" dt="2020-06-07T20:58:57.585" v="582" actId="14100"/>
          <ac:spMkLst>
            <pc:docMk/>
            <pc:sldMk cId="3215668964" sldId="332"/>
            <ac:spMk id="6" creationId="{6FCDFF46-B466-44CA-A976-5D3112D9CEA7}"/>
          </ac:spMkLst>
        </pc:spChg>
        <pc:spChg chg="add mod">
          <ac:chgData name="BERENGUER Jonathan" userId="S::jonathan.berenguer@ynov.com::5c477217-ee6f-47f8-90be-88736703a240" providerId="AD" clId="Web-{E1AA5162-BCA9-4075-AA6A-B390DED77A87}" dt="2020-06-07T21:08:39.326" v="872" actId="14100"/>
          <ac:spMkLst>
            <pc:docMk/>
            <pc:sldMk cId="3215668964" sldId="332"/>
            <ac:spMk id="7" creationId="{E82C721F-CDDB-4210-ABCD-6A0F5039D978}"/>
          </ac:spMkLst>
        </pc:spChg>
        <pc:picChg chg="add mod">
          <ac:chgData name="BERENGUER Jonathan" userId="S::jonathan.berenguer@ynov.com::5c477217-ee6f-47f8-90be-88736703a240" providerId="AD" clId="Web-{E1AA5162-BCA9-4075-AA6A-B390DED77A87}" dt="2020-06-07T21:04:40.032" v="711" actId="1076"/>
          <ac:picMkLst>
            <pc:docMk/>
            <pc:sldMk cId="3215668964" sldId="332"/>
            <ac:picMk id="5" creationId="{96EDDB02-C59F-4AEE-A709-6B7160F4973D}"/>
          </ac:picMkLst>
        </pc:picChg>
        <pc:picChg chg="del mod">
          <ac:chgData name="BERENGUER Jonathan" userId="S::jonathan.berenguer@ynov.com::5c477217-ee6f-47f8-90be-88736703a240" providerId="AD" clId="Web-{E1AA5162-BCA9-4075-AA6A-B390DED77A87}" dt="2020-06-07T20:58:04.101" v="551"/>
          <ac:picMkLst>
            <pc:docMk/>
            <pc:sldMk cId="3215668964" sldId="332"/>
            <ac:picMk id="16" creationId="{A24CE44C-D0FA-49A7-A8FA-1725E78E9B34}"/>
          </ac:picMkLst>
        </pc:picChg>
      </pc:sldChg>
      <pc:sldChg chg="addSp delSp modSp add replId">
        <pc:chgData name="BERENGUER Jonathan" userId="S::jonathan.berenguer@ynov.com::5c477217-ee6f-47f8-90be-88736703a240" providerId="AD" clId="Web-{E1AA5162-BCA9-4075-AA6A-B390DED77A87}" dt="2020-06-07T21:08:46.873" v="878" actId="14100"/>
        <pc:sldMkLst>
          <pc:docMk/>
          <pc:sldMk cId="775048078" sldId="333"/>
        </pc:sldMkLst>
        <pc:spChg chg="del">
          <ac:chgData name="BERENGUER Jonathan" userId="S::jonathan.berenguer@ynov.com::5c477217-ee6f-47f8-90be-88736703a240" providerId="AD" clId="Web-{E1AA5162-BCA9-4075-AA6A-B390DED77A87}" dt="2020-06-07T20:59:07.975" v="585"/>
          <ac:spMkLst>
            <pc:docMk/>
            <pc:sldMk cId="775048078" sldId="333"/>
            <ac:spMk id="2" creationId="{00000000-0000-0000-0000-000000000000}"/>
          </ac:spMkLst>
        </pc:spChg>
        <pc:spChg chg="add del mod">
          <ac:chgData name="BERENGUER Jonathan" userId="S::jonathan.berenguer@ynov.com::5c477217-ee6f-47f8-90be-88736703a240" providerId="AD" clId="Web-{E1AA5162-BCA9-4075-AA6A-B390DED77A87}" dt="2020-06-07T20:59:11.881" v="586"/>
          <ac:spMkLst>
            <pc:docMk/>
            <pc:sldMk cId="775048078" sldId="333"/>
            <ac:spMk id="4" creationId="{547ADE4A-4D35-435C-83C8-E13586EF98F3}"/>
          </ac:spMkLst>
        </pc:spChg>
        <pc:spChg chg="add mod">
          <ac:chgData name="BERENGUER Jonathan" userId="S::jonathan.berenguer@ynov.com::5c477217-ee6f-47f8-90be-88736703a240" providerId="AD" clId="Web-{E1AA5162-BCA9-4075-AA6A-B390DED77A87}" dt="2020-06-07T21:00:01.287" v="633" actId="14100"/>
          <ac:spMkLst>
            <pc:docMk/>
            <pc:sldMk cId="775048078" sldId="333"/>
            <ac:spMk id="6" creationId="{BF65E614-003C-420F-94CA-931494397F8A}"/>
          </ac:spMkLst>
        </pc:spChg>
        <pc:spChg chg="add mod">
          <ac:chgData name="BERENGUER Jonathan" userId="S::jonathan.berenguer@ynov.com::5c477217-ee6f-47f8-90be-88736703a240" providerId="AD" clId="Web-{E1AA5162-BCA9-4075-AA6A-B390DED77A87}" dt="2020-06-07T21:08:46.873" v="878" actId="14100"/>
          <ac:spMkLst>
            <pc:docMk/>
            <pc:sldMk cId="775048078" sldId="333"/>
            <ac:spMk id="7" creationId="{D24A5A7C-0A05-4D53-A18C-58208CABE8B7}"/>
          </ac:spMkLst>
        </pc:spChg>
        <pc:picChg chg="add mod">
          <ac:chgData name="BERENGUER Jonathan" userId="S::jonathan.berenguer@ynov.com::5c477217-ee6f-47f8-90be-88736703a240" providerId="AD" clId="Web-{E1AA5162-BCA9-4075-AA6A-B390DED77A87}" dt="2020-06-07T20:59:25.662" v="591" actId="14100"/>
          <ac:picMkLst>
            <pc:docMk/>
            <pc:sldMk cId="775048078" sldId="333"/>
            <ac:picMk id="5" creationId="{13735392-B49D-4031-9BB9-FB6328922C7F}"/>
          </ac:picMkLst>
        </pc:picChg>
        <pc:picChg chg="del mod">
          <ac:chgData name="BERENGUER Jonathan" userId="S::jonathan.berenguer@ynov.com::5c477217-ee6f-47f8-90be-88736703a240" providerId="AD" clId="Web-{E1AA5162-BCA9-4075-AA6A-B390DED77A87}" dt="2020-06-07T20:59:14.585" v="588"/>
          <ac:picMkLst>
            <pc:docMk/>
            <pc:sldMk cId="775048078" sldId="333"/>
            <ac:picMk id="16" creationId="{A24CE44C-D0FA-49A7-A8FA-1725E78E9B34}"/>
          </ac:picMkLst>
        </pc:picChg>
      </pc:sldChg>
      <pc:sldChg chg="addSp delSp modSp add replId">
        <pc:chgData name="BERENGUER Jonathan" userId="S::jonathan.berenguer@ynov.com::5c477217-ee6f-47f8-90be-88736703a240" providerId="AD" clId="Web-{E1AA5162-BCA9-4075-AA6A-B390DED77A87}" dt="2020-06-07T21:08:54.576" v="886" actId="14100"/>
        <pc:sldMkLst>
          <pc:docMk/>
          <pc:sldMk cId="1846913467" sldId="334"/>
        </pc:sldMkLst>
        <pc:spChg chg="add mod">
          <ac:chgData name="BERENGUER Jonathan" userId="S::jonathan.berenguer@ynov.com::5c477217-ee6f-47f8-90be-88736703a240" providerId="AD" clId="Web-{E1AA5162-BCA9-4075-AA6A-B390DED77A87}" dt="2020-06-07T21:08:54.576" v="886" actId="14100"/>
          <ac:spMkLst>
            <pc:docMk/>
            <pc:sldMk cId="1846913467" sldId="334"/>
            <ac:spMk id="3" creationId="{79BC262B-198B-4812-A250-7DEA703F57E0}"/>
          </ac:spMkLst>
        </pc:spChg>
        <pc:spChg chg="mod">
          <ac:chgData name="BERENGUER Jonathan" userId="S::jonathan.berenguer@ynov.com::5c477217-ee6f-47f8-90be-88736703a240" providerId="AD" clId="Web-{E1AA5162-BCA9-4075-AA6A-B390DED77A87}" dt="2020-06-07T21:00:43.255" v="644" actId="20577"/>
          <ac:spMkLst>
            <pc:docMk/>
            <pc:sldMk cId="1846913467" sldId="334"/>
            <ac:spMk id="6" creationId="{BF65E614-003C-420F-94CA-931494397F8A}"/>
          </ac:spMkLst>
        </pc:spChg>
        <pc:picChg chg="add mod">
          <ac:chgData name="BERENGUER Jonathan" userId="S::jonathan.berenguer@ynov.com::5c477217-ee6f-47f8-90be-88736703a240" providerId="AD" clId="Web-{E1AA5162-BCA9-4075-AA6A-B390DED77A87}" dt="2020-06-07T21:01:04.098" v="651" actId="14100"/>
          <ac:picMkLst>
            <pc:docMk/>
            <pc:sldMk cId="1846913467" sldId="334"/>
            <ac:picMk id="2" creationId="{4996DF33-99B2-42D9-B349-F36EAC4463C0}"/>
          </ac:picMkLst>
        </pc:picChg>
        <pc:picChg chg="del">
          <ac:chgData name="BERENGUER Jonathan" userId="S::jonathan.berenguer@ynov.com::5c477217-ee6f-47f8-90be-88736703a240" providerId="AD" clId="Web-{E1AA5162-BCA9-4075-AA6A-B390DED77A87}" dt="2020-06-07T21:00:47.739" v="647"/>
          <ac:picMkLst>
            <pc:docMk/>
            <pc:sldMk cId="1846913467" sldId="334"/>
            <ac:picMk id="5" creationId="{13735392-B49D-4031-9BB9-FB6328922C7F}"/>
          </ac:picMkLst>
        </pc:picChg>
      </pc:sldChg>
      <pc:sldChg chg="addSp delSp modSp add replId">
        <pc:chgData name="BERENGUER Jonathan" userId="S::jonathan.berenguer@ynov.com::5c477217-ee6f-47f8-90be-88736703a240" providerId="AD" clId="Web-{E1AA5162-BCA9-4075-AA6A-B390DED77A87}" dt="2020-06-07T21:09:02.701" v="892" actId="14100"/>
        <pc:sldMkLst>
          <pc:docMk/>
          <pc:sldMk cId="2935368697" sldId="335"/>
        </pc:sldMkLst>
        <pc:spChg chg="add mod">
          <ac:chgData name="BERENGUER Jonathan" userId="S::jonathan.berenguer@ynov.com::5c477217-ee6f-47f8-90be-88736703a240" providerId="AD" clId="Web-{E1AA5162-BCA9-4075-AA6A-B390DED77A87}" dt="2020-06-07T21:09:02.701" v="892" actId="14100"/>
          <ac:spMkLst>
            <pc:docMk/>
            <pc:sldMk cId="2935368697" sldId="335"/>
            <ac:spMk id="3" creationId="{3B1F48A2-3F3C-4C27-82B8-39F1F40A54F3}"/>
          </ac:spMkLst>
        </pc:spChg>
        <pc:spChg chg="mod">
          <ac:chgData name="BERENGUER Jonathan" userId="S::jonathan.berenguer@ynov.com::5c477217-ee6f-47f8-90be-88736703a240" providerId="AD" clId="Web-{E1AA5162-BCA9-4075-AA6A-B390DED77A87}" dt="2020-06-07T21:01:10.614" v="654" actId="20577"/>
          <ac:spMkLst>
            <pc:docMk/>
            <pc:sldMk cId="2935368697" sldId="335"/>
            <ac:spMk id="6" creationId="{BF65E614-003C-420F-94CA-931494397F8A}"/>
          </ac:spMkLst>
        </pc:spChg>
        <pc:picChg chg="add mod">
          <ac:chgData name="BERENGUER Jonathan" userId="S::jonathan.berenguer@ynov.com::5c477217-ee6f-47f8-90be-88736703a240" providerId="AD" clId="Web-{E1AA5162-BCA9-4075-AA6A-B390DED77A87}" dt="2020-06-07T21:01:26.723" v="661" actId="14100"/>
          <ac:picMkLst>
            <pc:docMk/>
            <pc:sldMk cId="2935368697" sldId="335"/>
            <ac:picMk id="2" creationId="{29BC02AD-9F54-4992-8CFE-F4C2DDBDCE07}"/>
          </ac:picMkLst>
        </pc:picChg>
        <pc:picChg chg="del">
          <ac:chgData name="BERENGUER Jonathan" userId="S::jonathan.berenguer@ynov.com::5c477217-ee6f-47f8-90be-88736703a240" providerId="AD" clId="Web-{E1AA5162-BCA9-4075-AA6A-B390DED77A87}" dt="2020-06-07T21:01:12.973" v="657"/>
          <ac:picMkLst>
            <pc:docMk/>
            <pc:sldMk cId="2935368697" sldId="335"/>
            <ac:picMk id="5" creationId="{13735392-B49D-4031-9BB9-FB6328922C7F}"/>
          </ac:picMkLst>
        </pc:picChg>
      </pc:sldChg>
      <pc:sldChg chg="addSp delSp modSp add replId">
        <pc:chgData name="BERENGUER Jonathan" userId="S::jonathan.berenguer@ynov.com::5c477217-ee6f-47f8-90be-88736703a240" providerId="AD" clId="Web-{E1AA5162-BCA9-4075-AA6A-B390DED77A87}" dt="2020-06-07T21:09:59.138" v="920"/>
        <pc:sldMkLst>
          <pc:docMk/>
          <pc:sldMk cId="905491160" sldId="336"/>
        </pc:sldMkLst>
        <pc:spChg chg="add mod">
          <ac:chgData name="BERENGUER Jonathan" userId="S::jonathan.berenguer@ynov.com::5c477217-ee6f-47f8-90be-88736703a240" providerId="AD" clId="Web-{E1AA5162-BCA9-4075-AA6A-B390DED77A87}" dt="2020-06-07T21:02:21.425" v="675" actId="1076"/>
          <ac:spMkLst>
            <pc:docMk/>
            <pc:sldMk cId="905491160" sldId="336"/>
            <ac:spMk id="5" creationId="{8097BFA2-7A96-4CBB-905E-276492DE5F0E}"/>
          </ac:spMkLst>
        </pc:spChg>
        <pc:spChg chg="add del">
          <ac:chgData name="BERENGUER Jonathan" userId="S::jonathan.berenguer@ynov.com::5c477217-ee6f-47f8-90be-88736703a240" providerId="AD" clId="Web-{E1AA5162-BCA9-4075-AA6A-B390DED77A87}" dt="2020-06-07T21:09:58.716" v="919"/>
          <ac:spMkLst>
            <pc:docMk/>
            <pc:sldMk cId="905491160" sldId="336"/>
            <ac:spMk id="8" creationId="{C9AE3D1E-DB84-4874-9135-BAAF6ADE6C85}"/>
          </ac:spMkLst>
        </pc:spChg>
        <pc:spChg chg="add">
          <ac:chgData name="BERENGUER Jonathan" userId="S::jonathan.berenguer@ynov.com::5c477217-ee6f-47f8-90be-88736703a240" providerId="AD" clId="Web-{E1AA5162-BCA9-4075-AA6A-B390DED77A87}" dt="2020-06-07T21:09:59.138" v="920"/>
          <ac:spMkLst>
            <pc:docMk/>
            <pc:sldMk cId="905491160" sldId="336"/>
            <ac:spMk id="10" creationId="{304A3EB9-8815-4295-BEA9-6FE87FA83EE8}"/>
          </ac:spMkLst>
        </pc:spChg>
      </pc:sldChg>
    </pc:docChg>
  </pc:docChgLst>
  <pc:docChgLst>
    <pc:chgData name="BERENGUER Jonathan" userId="S::jonathan.berenguer@ynov.com::5c477217-ee6f-47f8-90be-88736703a240" providerId="AD" clId="Web-{C5C660EB-29C7-4F8A-A9E8-E71AFC9C4858}"/>
    <pc:docChg chg="modSld">
      <pc:chgData name="BERENGUER Jonathan" userId="S::jonathan.berenguer@ynov.com::5c477217-ee6f-47f8-90be-88736703a240" providerId="AD" clId="Web-{C5C660EB-29C7-4F8A-A9E8-E71AFC9C4858}" dt="2020-06-07T19:54:14.125" v="78" actId="1076"/>
      <pc:docMkLst>
        <pc:docMk/>
      </pc:docMkLst>
      <pc:sldChg chg="delSp modSp">
        <pc:chgData name="BERENGUER Jonathan" userId="S::jonathan.berenguer@ynov.com::5c477217-ee6f-47f8-90be-88736703a240" providerId="AD" clId="Web-{C5C660EB-29C7-4F8A-A9E8-E71AFC9C4858}" dt="2020-06-07T19:45:07.323" v="42"/>
        <pc:sldMkLst>
          <pc:docMk/>
          <pc:sldMk cId="3784089036" sldId="256"/>
        </pc:sldMkLst>
        <pc:picChg chg="del mod">
          <ac:chgData name="BERENGUER Jonathan" userId="S::jonathan.berenguer@ynov.com::5c477217-ee6f-47f8-90be-88736703a240" providerId="AD" clId="Web-{C5C660EB-29C7-4F8A-A9E8-E71AFC9C4858}" dt="2020-06-07T19:45:07.323" v="42"/>
          <ac:picMkLst>
            <pc:docMk/>
            <pc:sldMk cId="3784089036" sldId="256"/>
            <ac:picMk id="4" creationId="{6E2761D6-A0EF-46CA-8C3B-6B6885692D7F}"/>
          </ac:picMkLst>
        </pc:picChg>
        <pc:picChg chg="mod">
          <ac:chgData name="BERENGUER Jonathan" userId="S::jonathan.berenguer@ynov.com::5c477217-ee6f-47f8-90be-88736703a240" providerId="AD" clId="Web-{C5C660EB-29C7-4F8A-A9E8-E71AFC9C4858}" dt="2020-06-07T19:45:04.386" v="41" actId="1076"/>
          <ac:picMkLst>
            <pc:docMk/>
            <pc:sldMk cId="3784089036" sldId="256"/>
            <ac:picMk id="5" creationId="{846EDA3F-4EAD-40B9-B91A-9459D9500DA1}"/>
          </ac:picMkLst>
        </pc:picChg>
      </pc:sldChg>
      <pc:sldChg chg="modSp">
        <pc:chgData name="BERENGUER Jonathan" userId="S::jonathan.berenguer@ynov.com::5c477217-ee6f-47f8-90be-88736703a240" providerId="AD" clId="Web-{C5C660EB-29C7-4F8A-A9E8-E71AFC9C4858}" dt="2020-06-07T19:47:18.887" v="46" actId="20577"/>
        <pc:sldMkLst>
          <pc:docMk/>
          <pc:sldMk cId="2629843524" sldId="257"/>
        </pc:sldMkLst>
        <pc:spChg chg="mod">
          <ac:chgData name="BERENGUER Jonathan" userId="S::jonathan.berenguer@ynov.com::5c477217-ee6f-47f8-90be-88736703a240" providerId="AD" clId="Web-{C5C660EB-29C7-4F8A-A9E8-E71AFC9C4858}" dt="2020-06-07T19:47:18.887" v="46" actId="20577"/>
          <ac:spMkLst>
            <pc:docMk/>
            <pc:sldMk cId="2629843524" sldId="257"/>
            <ac:spMk id="6" creationId="{14906DEC-6585-4522-9E4B-48B4A4891154}"/>
          </ac:spMkLst>
        </pc:spChg>
      </pc:sldChg>
      <pc:sldChg chg="addSp delSp modSp mod setBg setClrOvrMap">
        <pc:chgData name="BERENGUER Jonathan" userId="S::jonathan.berenguer@ynov.com::5c477217-ee6f-47f8-90be-88736703a240" providerId="AD" clId="Web-{C5C660EB-29C7-4F8A-A9E8-E71AFC9C4858}" dt="2020-06-07T19:54:14.125" v="78" actId="1076"/>
        <pc:sldMkLst>
          <pc:docMk/>
          <pc:sldMk cId="4205880626" sldId="286"/>
        </pc:sldMkLst>
        <pc:spChg chg="mod">
          <ac:chgData name="BERENGUER Jonathan" userId="S::jonathan.berenguer@ynov.com::5c477217-ee6f-47f8-90be-88736703a240" providerId="AD" clId="Web-{C5C660EB-29C7-4F8A-A9E8-E71AFC9C4858}" dt="2020-06-07T19:53:23.015" v="70" actId="1076"/>
          <ac:spMkLst>
            <pc:docMk/>
            <pc:sldMk cId="4205880626" sldId="286"/>
            <ac:spMk id="2" creationId="{B8753396-6950-4005-B01A-2102908941DF}"/>
          </ac:spMkLst>
        </pc:spChg>
        <pc:spChg chg="mod">
          <ac:chgData name="BERENGUER Jonathan" userId="S::jonathan.berenguer@ynov.com::5c477217-ee6f-47f8-90be-88736703a240" providerId="AD" clId="Web-{C5C660EB-29C7-4F8A-A9E8-E71AFC9C4858}" dt="2020-06-07T19:53:27.218" v="71" actId="1076"/>
          <ac:spMkLst>
            <pc:docMk/>
            <pc:sldMk cId="4205880626" sldId="286"/>
            <ac:spMk id="3" creationId="{D2328C6D-928A-47B2-893C-AE991664E467}"/>
          </ac:spMkLst>
        </pc:spChg>
        <pc:spChg chg="add del">
          <ac:chgData name="BERENGUER Jonathan" userId="S::jonathan.berenguer@ynov.com::5c477217-ee6f-47f8-90be-88736703a240" providerId="AD" clId="Web-{C5C660EB-29C7-4F8A-A9E8-E71AFC9C4858}" dt="2020-06-07T19:52:42.765" v="62"/>
          <ac:spMkLst>
            <pc:docMk/>
            <pc:sldMk cId="4205880626" sldId="286"/>
            <ac:spMk id="29" creationId="{99CAC3B1-4879-424D-8F15-206277196159}"/>
          </ac:spMkLst>
        </pc:spChg>
        <pc:spChg chg="add del">
          <ac:chgData name="BERENGUER Jonathan" userId="S::jonathan.berenguer@ynov.com::5c477217-ee6f-47f8-90be-88736703a240" providerId="AD" clId="Web-{C5C660EB-29C7-4F8A-A9E8-E71AFC9C4858}" dt="2020-06-07T19:52:42.765" v="61"/>
          <ac:spMkLst>
            <pc:docMk/>
            <pc:sldMk cId="4205880626" sldId="286"/>
            <ac:spMk id="42" creationId="{93C4D4C4-585F-43C1-BF44-268A79A0252B}"/>
          </ac:spMkLst>
        </pc:spChg>
        <pc:spChg chg="add del">
          <ac:chgData name="BERENGUER Jonathan" userId="S::jonathan.berenguer@ynov.com::5c477217-ee6f-47f8-90be-88736703a240" providerId="AD" clId="Web-{C5C660EB-29C7-4F8A-A9E8-E71AFC9C4858}" dt="2020-06-07T19:52:28.296" v="59"/>
          <ac:spMkLst>
            <pc:docMk/>
            <pc:sldMk cId="4205880626" sldId="286"/>
            <ac:spMk id="45" creationId="{61DCA37C-CB0B-475A-B462-77C9CBA37CBE}"/>
          </ac:spMkLst>
        </pc:spChg>
        <pc:grpChg chg="add del">
          <ac:chgData name="BERENGUER Jonathan" userId="S::jonathan.berenguer@ynov.com::5c477217-ee6f-47f8-90be-88736703a240" providerId="AD" clId="Web-{C5C660EB-29C7-4F8A-A9E8-E71AFC9C4858}" dt="2020-06-07T19:52:42.765" v="62"/>
          <ac:grpSpMkLst>
            <pc:docMk/>
            <pc:sldMk cId="4205880626" sldId="286"/>
            <ac:grpSpMk id="34" creationId="{4B8492CB-DFBA-4A82-9778-F21493DA36C1}"/>
          </ac:grpSpMkLst>
        </pc:grpChg>
        <pc:picChg chg="mod ord">
          <ac:chgData name="BERENGUER Jonathan" userId="S::jonathan.berenguer@ynov.com::5c477217-ee6f-47f8-90be-88736703a240" providerId="AD" clId="Web-{C5C660EB-29C7-4F8A-A9E8-E71AFC9C4858}" dt="2020-06-07T19:54:14.125" v="78" actId="1076"/>
          <ac:picMkLst>
            <pc:docMk/>
            <pc:sldMk cId="4205880626" sldId="286"/>
            <ac:picMk id="6" creationId="{B2C2053D-8B03-4466-9187-84AA95F170CF}"/>
          </ac:picMkLst>
        </pc:picChg>
        <pc:picChg chg="mod">
          <ac:chgData name="BERENGUER Jonathan" userId="S::jonathan.berenguer@ynov.com::5c477217-ee6f-47f8-90be-88736703a240" providerId="AD" clId="Web-{C5C660EB-29C7-4F8A-A9E8-E71AFC9C4858}" dt="2020-06-07T19:54:06.312" v="75" actId="1076"/>
          <ac:picMkLst>
            <pc:docMk/>
            <pc:sldMk cId="4205880626" sldId="286"/>
            <ac:picMk id="7" creationId="{E4890C2E-8B0D-4394-98E8-FA2F9B7D087C}"/>
          </ac:picMkLst>
        </pc:picChg>
      </pc:sldChg>
      <pc:sldChg chg="modSp">
        <pc:chgData name="BERENGUER Jonathan" userId="S::jonathan.berenguer@ynov.com::5c477217-ee6f-47f8-90be-88736703a240" providerId="AD" clId="Web-{C5C660EB-29C7-4F8A-A9E8-E71AFC9C4858}" dt="2020-06-07T19:33:54.006" v="30" actId="20577"/>
        <pc:sldMkLst>
          <pc:docMk/>
          <pc:sldMk cId="2242888832" sldId="299"/>
        </pc:sldMkLst>
        <pc:spChg chg="mod">
          <ac:chgData name="BERENGUER Jonathan" userId="S::jonathan.berenguer@ynov.com::5c477217-ee6f-47f8-90be-88736703a240" providerId="AD" clId="Web-{C5C660EB-29C7-4F8A-A9E8-E71AFC9C4858}" dt="2020-06-07T19:33:54.006" v="30" actId="20577"/>
          <ac:spMkLst>
            <pc:docMk/>
            <pc:sldMk cId="2242888832" sldId="299"/>
            <ac:spMk id="4" creationId="{2545EE3F-D3E8-43CA-81B3-4B4D7AB49BBC}"/>
          </ac:spMkLst>
        </pc:spChg>
      </pc:sldChg>
      <pc:sldChg chg="modSp">
        <pc:chgData name="BERENGUER Jonathan" userId="S::jonathan.berenguer@ynov.com::5c477217-ee6f-47f8-90be-88736703a240" providerId="AD" clId="Web-{C5C660EB-29C7-4F8A-A9E8-E71AFC9C4858}" dt="2020-06-07T19:43:33.885" v="37" actId="1076"/>
        <pc:sldMkLst>
          <pc:docMk/>
          <pc:sldMk cId="3639982759" sldId="300"/>
        </pc:sldMkLst>
        <pc:spChg chg="mod">
          <ac:chgData name="BERENGUER Jonathan" userId="S::jonathan.berenguer@ynov.com::5c477217-ee6f-47f8-90be-88736703a240" providerId="AD" clId="Web-{C5C660EB-29C7-4F8A-A9E8-E71AFC9C4858}" dt="2020-06-07T19:43:33.885" v="37" actId="1076"/>
          <ac:spMkLst>
            <pc:docMk/>
            <pc:sldMk cId="3639982759" sldId="300"/>
            <ac:spMk id="3" creationId="{70205357-3D2E-4862-838F-59759B218C1F}"/>
          </ac:spMkLst>
        </pc:spChg>
        <pc:spChg chg="mod">
          <ac:chgData name="BERENGUER Jonathan" userId="S::jonathan.berenguer@ynov.com::5c477217-ee6f-47f8-90be-88736703a240" providerId="AD" clId="Web-{C5C660EB-29C7-4F8A-A9E8-E71AFC9C4858}" dt="2020-06-07T19:43:29.292" v="36" actId="1076"/>
          <ac:spMkLst>
            <pc:docMk/>
            <pc:sldMk cId="3639982759" sldId="300"/>
            <ac:spMk id="5" creationId="{9C6E0BE4-A18B-4C7A-A41B-D4D7340104BC}"/>
          </ac:spMkLst>
        </pc:spChg>
        <pc:picChg chg="mod">
          <ac:chgData name="BERENGUER Jonathan" userId="S::jonathan.berenguer@ynov.com::5c477217-ee6f-47f8-90be-88736703a240" providerId="AD" clId="Web-{C5C660EB-29C7-4F8A-A9E8-E71AFC9C4858}" dt="2020-06-07T19:43:25.979" v="35" actId="1076"/>
          <ac:picMkLst>
            <pc:docMk/>
            <pc:sldMk cId="3639982759" sldId="300"/>
            <ac:picMk id="6" creationId="{1B846C55-D471-4740-9281-C80194D42BA3}"/>
          </ac:picMkLst>
        </pc:picChg>
      </pc:sldChg>
      <pc:sldChg chg="modSp">
        <pc:chgData name="BERENGUER Jonathan" userId="S::jonathan.berenguer@ynov.com::5c477217-ee6f-47f8-90be-88736703a240" providerId="AD" clId="Web-{C5C660EB-29C7-4F8A-A9E8-E71AFC9C4858}" dt="2020-06-07T19:33:43.084" v="23" actId="20577"/>
        <pc:sldMkLst>
          <pc:docMk/>
          <pc:sldMk cId="3592480569" sldId="301"/>
        </pc:sldMkLst>
        <pc:spChg chg="mod">
          <ac:chgData name="BERENGUER Jonathan" userId="S::jonathan.berenguer@ynov.com::5c477217-ee6f-47f8-90be-88736703a240" providerId="AD" clId="Web-{C5C660EB-29C7-4F8A-A9E8-E71AFC9C4858}" dt="2020-06-07T19:33:43.084" v="23" actId="20577"/>
          <ac:spMkLst>
            <pc:docMk/>
            <pc:sldMk cId="3592480569" sldId="301"/>
            <ac:spMk id="3" creationId="{0EF00F6C-D013-427B-B1F7-0D43B622E67D}"/>
          </ac:spMkLst>
        </pc:spChg>
      </pc:sldChg>
      <pc:sldChg chg="modSp">
        <pc:chgData name="BERENGUER Jonathan" userId="S::jonathan.berenguer@ynov.com::5c477217-ee6f-47f8-90be-88736703a240" providerId="AD" clId="Web-{C5C660EB-29C7-4F8A-A9E8-E71AFC9C4858}" dt="2020-06-07T19:33:06.474" v="0" actId="20577"/>
        <pc:sldMkLst>
          <pc:docMk/>
          <pc:sldMk cId="3631363032" sldId="306"/>
        </pc:sldMkLst>
        <pc:spChg chg="mod">
          <ac:chgData name="BERENGUER Jonathan" userId="S::jonathan.berenguer@ynov.com::5c477217-ee6f-47f8-90be-88736703a240" providerId="AD" clId="Web-{C5C660EB-29C7-4F8A-A9E8-E71AFC9C4858}" dt="2020-06-07T19:33:06.474" v="0" actId="20577"/>
          <ac:spMkLst>
            <pc:docMk/>
            <pc:sldMk cId="3631363032" sldId="306"/>
            <ac:spMk id="4" creationId="{49A2B02E-F859-4B83-B461-BB4F2DE0EB4A}"/>
          </ac:spMkLst>
        </pc:spChg>
      </pc:sldChg>
      <pc:sldChg chg="modSp">
        <pc:chgData name="BERENGUER Jonathan" userId="S::jonathan.berenguer@ynov.com::5c477217-ee6f-47f8-90be-88736703a240" providerId="AD" clId="Web-{C5C660EB-29C7-4F8A-A9E8-E71AFC9C4858}" dt="2020-06-07T19:47:40.622" v="49" actId="1076"/>
        <pc:sldMkLst>
          <pc:docMk/>
          <pc:sldMk cId="2954714497" sldId="307"/>
        </pc:sldMkLst>
        <pc:spChg chg="mod">
          <ac:chgData name="BERENGUER Jonathan" userId="S::jonathan.berenguer@ynov.com::5c477217-ee6f-47f8-90be-88736703a240" providerId="AD" clId="Web-{C5C660EB-29C7-4F8A-A9E8-E71AFC9C4858}" dt="2020-06-07T19:47:14.215" v="43" actId="20577"/>
          <ac:spMkLst>
            <pc:docMk/>
            <pc:sldMk cId="2954714497" sldId="307"/>
            <ac:spMk id="3" creationId="{9BC9E7B9-6EF9-407E-9FBB-036943EFC8A0}"/>
          </ac:spMkLst>
        </pc:spChg>
        <pc:graphicFrameChg chg="mod">
          <ac:chgData name="BERENGUER Jonathan" userId="S::jonathan.berenguer@ynov.com::5c477217-ee6f-47f8-90be-88736703a240" providerId="AD" clId="Web-{C5C660EB-29C7-4F8A-A9E8-E71AFC9C4858}" dt="2020-06-07T19:47:40.622" v="49" actId="1076"/>
          <ac:graphicFrameMkLst>
            <pc:docMk/>
            <pc:sldMk cId="2954714497" sldId="307"/>
            <ac:graphicFrameMk id="10" creationId="{7A2863F6-1A83-4414-B39A-1492B7F3D329}"/>
          </ac:graphicFrameMkLst>
        </pc:graphicFrameChg>
      </pc:sldChg>
      <pc:sldChg chg="modSp">
        <pc:chgData name="BERENGUER Jonathan" userId="S::jonathan.berenguer@ynov.com::5c477217-ee6f-47f8-90be-88736703a240" providerId="AD" clId="Web-{C5C660EB-29C7-4F8A-A9E8-E71AFC9C4858}" dt="2020-06-07T19:47:53.153" v="50" actId="1076"/>
        <pc:sldMkLst>
          <pc:docMk/>
          <pc:sldMk cId="2922327484" sldId="308"/>
        </pc:sldMkLst>
        <pc:graphicFrameChg chg="mod">
          <ac:chgData name="BERENGUER Jonathan" userId="S::jonathan.berenguer@ynov.com::5c477217-ee6f-47f8-90be-88736703a240" providerId="AD" clId="Web-{C5C660EB-29C7-4F8A-A9E8-E71AFC9C4858}" dt="2020-06-07T19:47:53.153" v="50" actId="1076"/>
          <ac:graphicFrameMkLst>
            <pc:docMk/>
            <pc:sldMk cId="2922327484" sldId="308"/>
            <ac:graphicFrameMk id="10" creationId="{7A2863F6-1A83-4414-B39A-1492B7F3D329}"/>
          </ac:graphicFrameMkLst>
        </pc:graphicFrameChg>
      </pc:sldChg>
      <pc:sldChg chg="delSp modSp">
        <pc:chgData name="BERENGUER Jonathan" userId="S::jonathan.berenguer@ynov.com::5c477217-ee6f-47f8-90be-88736703a240" providerId="AD" clId="Web-{C5C660EB-29C7-4F8A-A9E8-E71AFC9C4858}" dt="2020-06-07T19:50:10.498" v="51"/>
        <pc:sldMkLst>
          <pc:docMk/>
          <pc:sldMk cId="2652161585" sldId="311"/>
        </pc:sldMkLst>
        <pc:spChg chg="del">
          <ac:chgData name="BERENGUER Jonathan" userId="S::jonathan.berenguer@ynov.com::5c477217-ee6f-47f8-90be-88736703a240" providerId="AD" clId="Web-{C5C660EB-29C7-4F8A-A9E8-E71AFC9C4858}" dt="2020-06-07T19:50:10.498" v="51"/>
          <ac:spMkLst>
            <pc:docMk/>
            <pc:sldMk cId="2652161585" sldId="311"/>
            <ac:spMk id="4" creationId="{6D071037-4F8A-419A-A259-26446CC2F6EC}"/>
          </ac:spMkLst>
        </pc:spChg>
        <pc:spChg chg="mod">
          <ac:chgData name="BERENGUER Jonathan" userId="S::jonathan.berenguer@ynov.com::5c477217-ee6f-47f8-90be-88736703a240" providerId="AD" clId="Web-{C5C660EB-29C7-4F8A-A9E8-E71AFC9C4858}" dt="2020-06-07T19:33:38.802" v="19" actId="20577"/>
          <ac:spMkLst>
            <pc:docMk/>
            <pc:sldMk cId="2652161585" sldId="311"/>
            <ac:spMk id="5" creationId="{B6B367F4-48F2-4B19-B60C-BBBD16F3B9BA}"/>
          </ac:spMkLst>
        </pc:spChg>
      </pc:sldChg>
    </pc:docChg>
  </pc:docChgLst>
  <pc:docChgLst>
    <pc:chgData name="CHARLEMAGNE Clément" userId="S::clement.charlemagne@ynov.com::f32bcb38-56d2-419f-8eb7-8b66082dcd8b" providerId="AD" clId="Web-{108F980F-AD30-4655-8225-1E61FB566304}"/>
    <pc:docChg chg="addSld modSld">
      <pc:chgData name="CHARLEMAGNE Clément" userId="S::clement.charlemagne@ynov.com::f32bcb38-56d2-419f-8eb7-8b66082dcd8b" providerId="AD" clId="Web-{108F980F-AD30-4655-8225-1E61FB566304}" dt="2020-06-05T17:48:09.220" v="316" actId="1076"/>
      <pc:docMkLst>
        <pc:docMk/>
      </pc:docMkLst>
      <pc:sldChg chg="addSp delSp modSp">
        <pc:chgData name="CHARLEMAGNE Clément" userId="S::clement.charlemagne@ynov.com::f32bcb38-56d2-419f-8eb7-8b66082dcd8b" providerId="AD" clId="Web-{108F980F-AD30-4655-8225-1E61FB566304}" dt="2020-06-05T17:46:36.924" v="250" actId="1076"/>
        <pc:sldMkLst>
          <pc:docMk/>
          <pc:sldMk cId="2629843524" sldId="257"/>
        </pc:sldMkLst>
        <pc:spChg chg="mod">
          <ac:chgData name="CHARLEMAGNE Clément" userId="S::clement.charlemagne@ynov.com::f32bcb38-56d2-419f-8eb7-8b66082dcd8b" providerId="AD" clId="Web-{108F980F-AD30-4655-8225-1E61FB566304}" dt="2020-06-05T17:39:35.975" v="75" actId="20577"/>
          <ac:spMkLst>
            <pc:docMk/>
            <pc:sldMk cId="2629843524" sldId="257"/>
            <ac:spMk id="2" creationId="{B8753396-6950-4005-B01A-2102908941DF}"/>
          </ac:spMkLst>
        </pc:spChg>
        <pc:graphicFrameChg chg="add mod modGraphic">
          <ac:chgData name="CHARLEMAGNE Clément" userId="S::clement.charlemagne@ynov.com::f32bcb38-56d2-419f-8eb7-8b66082dcd8b" providerId="AD" clId="Web-{108F980F-AD30-4655-8225-1E61FB566304}" dt="2020-06-05T17:46:36.924" v="250" actId="1076"/>
          <ac:graphicFrameMkLst>
            <pc:docMk/>
            <pc:sldMk cId="2629843524" sldId="257"/>
            <ac:graphicFrameMk id="3" creationId="{16A6682A-B75D-4DC0-8883-770278053907}"/>
          </ac:graphicFrameMkLst>
        </pc:graphicFrameChg>
        <pc:graphicFrameChg chg="del mod modGraphic">
          <ac:chgData name="CHARLEMAGNE Clément" userId="S::clement.charlemagne@ynov.com::f32bcb38-56d2-419f-8eb7-8b66082dcd8b" providerId="AD" clId="Web-{108F980F-AD30-4655-8225-1E61FB566304}" dt="2020-06-05T17:30:32.262" v="28"/>
          <ac:graphicFrameMkLst>
            <pc:docMk/>
            <pc:sldMk cId="2629843524" sldId="257"/>
            <ac:graphicFrameMk id="5" creationId="{3B979CB4-C107-475E-B27B-C1AC48B9F606}"/>
          </ac:graphicFrameMkLst>
        </pc:graphicFrameChg>
      </pc:sldChg>
      <pc:sldChg chg="modSp add replId">
        <pc:chgData name="CHARLEMAGNE Clément" userId="S::clement.charlemagne@ynov.com::f32bcb38-56d2-419f-8eb7-8b66082dcd8b" providerId="AD" clId="Web-{108F980F-AD30-4655-8225-1E61FB566304}" dt="2020-06-05T17:48:09.220" v="316" actId="1076"/>
        <pc:sldMkLst>
          <pc:docMk/>
          <pc:sldMk cId="2954714497" sldId="307"/>
        </pc:sldMkLst>
        <pc:spChg chg="mod">
          <ac:chgData name="CHARLEMAGNE Clément" userId="S::clement.charlemagne@ynov.com::f32bcb38-56d2-419f-8eb7-8b66082dcd8b" providerId="AD" clId="Web-{108F980F-AD30-4655-8225-1E61FB566304}" dt="2020-06-05T17:39:49.350" v="81" actId="20577"/>
          <ac:spMkLst>
            <pc:docMk/>
            <pc:sldMk cId="2954714497" sldId="307"/>
            <ac:spMk id="2" creationId="{B8753396-6950-4005-B01A-2102908941DF}"/>
          </ac:spMkLst>
        </pc:spChg>
        <pc:graphicFrameChg chg="mod modGraphic">
          <ac:chgData name="CHARLEMAGNE Clément" userId="S::clement.charlemagne@ynov.com::f32bcb38-56d2-419f-8eb7-8b66082dcd8b" providerId="AD" clId="Web-{108F980F-AD30-4655-8225-1E61FB566304}" dt="2020-06-05T17:48:09.220" v="316" actId="1076"/>
          <ac:graphicFrameMkLst>
            <pc:docMk/>
            <pc:sldMk cId="2954714497" sldId="307"/>
            <ac:graphicFrameMk id="3" creationId="{16A6682A-B75D-4DC0-8883-770278053907}"/>
          </ac:graphicFrameMkLst>
        </pc:graphicFrameChg>
      </pc:sldChg>
    </pc:docChg>
  </pc:docChgLst>
  <pc:docChgLst>
    <pc:chgData name="BERENGUER Jonathan" userId="S::jonathan.berenguer@ynov.com::5c477217-ee6f-47f8-90be-88736703a240" providerId="AD" clId="Web-{FCAEECAD-143C-477B-8D57-28BB61E1D9D4}"/>
    <pc:docChg chg="delSld modSld">
      <pc:chgData name="BERENGUER Jonathan" userId="S::jonathan.berenguer@ynov.com::5c477217-ee6f-47f8-90be-88736703a240" providerId="AD" clId="Web-{FCAEECAD-143C-477B-8D57-28BB61E1D9D4}" dt="2020-06-07T18:16:21.766" v="7" actId="20577"/>
      <pc:docMkLst>
        <pc:docMk/>
      </pc:docMkLst>
      <pc:sldChg chg="modSp del">
        <pc:chgData name="BERENGUER Jonathan" userId="S::jonathan.berenguer@ynov.com::5c477217-ee6f-47f8-90be-88736703a240" providerId="AD" clId="Web-{FCAEECAD-143C-477B-8D57-28BB61E1D9D4}" dt="2020-06-07T18:13:29.377" v="3"/>
        <pc:sldMkLst>
          <pc:docMk/>
          <pc:sldMk cId="1308076916" sldId="287"/>
        </pc:sldMkLst>
        <pc:spChg chg="mod">
          <ac:chgData name="BERENGUER Jonathan" userId="S::jonathan.berenguer@ynov.com::5c477217-ee6f-47f8-90be-88736703a240" providerId="AD" clId="Web-{FCAEECAD-143C-477B-8D57-28BB61E1D9D4}" dt="2020-06-07T18:13:18.424" v="1" actId="20577"/>
          <ac:spMkLst>
            <pc:docMk/>
            <pc:sldMk cId="1308076916" sldId="287"/>
            <ac:spMk id="3" creationId="{2C178DC9-CE38-4E13-93C2-D1E4ED25064D}"/>
          </ac:spMkLst>
        </pc:spChg>
      </pc:sldChg>
      <pc:sldChg chg="addSp modSp">
        <pc:chgData name="BERENGUER Jonathan" userId="S::jonathan.berenguer@ynov.com::5c477217-ee6f-47f8-90be-88736703a240" providerId="AD" clId="Web-{FCAEECAD-143C-477B-8D57-28BB61E1D9D4}" dt="2020-06-07T18:13:59.455" v="6" actId="20577"/>
        <pc:sldMkLst>
          <pc:docMk/>
          <pc:sldMk cId="2242888832" sldId="299"/>
        </pc:sldMkLst>
        <pc:spChg chg="add mod">
          <ac:chgData name="BERENGUER Jonathan" userId="S::jonathan.berenguer@ynov.com::5c477217-ee6f-47f8-90be-88736703a240" providerId="AD" clId="Web-{FCAEECAD-143C-477B-8D57-28BB61E1D9D4}" dt="2020-06-07T18:13:59.455" v="6" actId="20577"/>
          <ac:spMkLst>
            <pc:docMk/>
            <pc:sldMk cId="2242888832" sldId="299"/>
            <ac:spMk id="3" creationId="{0293A4B7-4D12-4C7E-8CE8-EA92AF092977}"/>
          </ac:spMkLst>
        </pc:spChg>
      </pc:sldChg>
    </pc:docChg>
  </pc:docChgLst>
  <pc:docChgLst>
    <pc:chgData name="BERENGUER Jonathan" userId="S::jonathan.berenguer@ynov.com::5c477217-ee6f-47f8-90be-88736703a240" providerId="AD" clId="Web-{B9CFA8D9-C8D8-4A2D-889B-BF35379FF158}"/>
    <pc:docChg chg="addSld delSld modSld sldOrd">
      <pc:chgData name="BERENGUER Jonathan" userId="S::jonathan.berenguer@ynov.com::5c477217-ee6f-47f8-90be-88736703a240" providerId="AD" clId="Web-{B9CFA8D9-C8D8-4A2D-889B-BF35379FF158}" dt="2020-06-07T20:09:06.250" v="153" actId="20577"/>
      <pc:docMkLst>
        <pc:docMk/>
      </pc:docMkLst>
      <pc:sldChg chg="addSp delSp modSp mod setBg setClrOvrMap">
        <pc:chgData name="BERENGUER Jonathan" userId="S::jonathan.berenguer@ynov.com::5c477217-ee6f-47f8-90be-88736703a240" providerId="AD" clId="Web-{B9CFA8D9-C8D8-4A2D-889B-BF35379FF158}" dt="2020-06-07T19:59:45.179" v="1"/>
        <pc:sldMkLst>
          <pc:docMk/>
          <pc:sldMk cId="2575065681" sldId="277"/>
        </pc:sldMkLst>
        <pc:spChg chg="mod">
          <ac:chgData name="BERENGUER Jonathan" userId="S::jonathan.berenguer@ynov.com::5c477217-ee6f-47f8-90be-88736703a240" providerId="AD" clId="Web-{B9CFA8D9-C8D8-4A2D-889B-BF35379FF158}" dt="2020-06-07T19:59:42.195" v="0"/>
          <ac:spMkLst>
            <pc:docMk/>
            <pc:sldMk cId="2575065681" sldId="277"/>
            <ac:spMk id="2" creationId="{B8753396-6950-4005-B01A-2102908941DF}"/>
          </ac:spMkLst>
        </pc:spChg>
        <pc:spChg chg="mod">
          <ac:chgData name="BERENGUER Jonathan" userId="S::jonathan.berenguer@ynov.com::5c477217-ee6f-47f8-90be-88736703a240" providerId="AD" clId="Web-{B9CFA8D9-C8D8-4A2D-889B-BF35379FF158}" dt="2020-06-07T19:59:42.195" v="0"/>
          <ac:spMkLst>
            <pc:docMk/>
            <pc:sldMk cId="2575065681" sldId="277"/>
            <ac:spMk id="3" creationId="{7C8CC1F1-AD7D-44B8-937E-178A4A9D94BD}"/>
          </ac:spMkLst>
        </pc:spChg>
        <pc:spChg chg="del">
          <ac:chgData name="BERENGUER Jonathan" userId="S::jonathan.berenguer@ynov.com::5c477217-ee6f-47f8-90be-88736703a240" providerId="AD" clId="Web-{B9CFA8D9-C8D8-4A2D-889B-BF35379FF158}" dt="2020-06-07T19:59:42.195" v="0"/>
          <ac:spMkLst>
            <pc:docMk/>
            <pc:sldMk cId="2575065681" sldId="277"/>
            <ac:spMk id="9" creationId="{99CAC3B1-4879-424D-8F15-206277196159}"/>
          </ac:spMkLst>
        </pc:spChg>
        <pc:grpChg chg="del">
          <ac:chgData name="BERENGUER Jonathan" userId="S::jonathan.berenguer@ynov.com::5c477217-ee6f-47f8-90be-88736703a240" providerId="AD" clId="Web-{B9CFA8D9-C8D8-4A2D-889B-BF35379FF158}" dt="2020-06-07T19:59:42.195" v="0"/>
          <ac:grpSpMkLst>
            <pc:docMk/>
            <pc:sldMk cId="2575065681" sldId="277"/>
            <ac:grpSpMk id="17" creationId="{4B8492CB-DFBA-4A82-9778-F21493DA36C1}"/>
          </ac:grpSpMkLst>
        </pc:grpChg>
        <pc:picChg chg="add del">
          <ac:chgData name="BERENGUER Jonathan" userId="S::jonathan.berenguer@ynov.com::5c477217-ee6f-47f8-90be-88736703a240" providerId="AD" clId="Web-{B9CFA8D9-C8D8-4A2D-889B-BF35379FF158}" dt="2020-06-07T19:59:45.179" v="1"/>
          <ac:picMkLst>
            <pc:docMk/>
            <pc:sldMk cId="2575065681" sldId="277"/>
            <ac:picMk id="22" creationId="{B0124907-F26A-4999-815D-F6E83DFEDEF9}"/>
          </ac:picMkLst>
        </pc:picChg>
      </pc:sldChg>
      <pc:sldChg chg="delSp modSp mod setBg setClrOvrMap">
        <pc:chgData name="BERENGUER Jonathan" userId="S::jonathan.berenguer@ynov.com::5c477217-ee6f-47f8-90be-88736703a240" providerId="AD" clId="Web-{B9CFA8D9-C8D8-4A2D-889B-BF35379FF158}" dt="2020-06-07T19:59:55.570" v="2"/>
        <pc:sldMkLst>
          <pc:docMk/>
          <pc:sldMk cId="1649266061" sldId="298"/>
        </pc:sldMkLst>
        <pc:spChg chg="mod">
          <ac:chgData name="BERENGUER Jonathan" userId="S::jonathan.berenguer@ynov.com::5c477217-ee6f-47f8-90be-88736703a240" providerId="AD" clId="Web-{B9CFA8D9-C8D8-4A2D-889B-BF35379FF158}" dt="2020-06-07T19:59:55.570" v="2"/>
          <ac:spMkLst>
            <pc:docMk/>
            <pc:sldMk cId="1649266061" sldId="298"/>
            <ac:spMk id="2" creationId="{B8753396-6950-4005-B01A-2102908941DF}"/>
          </ac:spMkLst>
        </pc:spChg>
        <pc:spChg chg="mod ord">
          <ac:chgData name="BERENGUER Jonathan" userId="S::jonathan.berenguer@ynov.com::5c477217-ee6f-47f8-90be-88736703a240" providerId="AD" clId="Web-{B9CFA8D9-C8D8-4A2D-889B-BF35379FF158}" dt="2020-06-07T19:59:55.570" v="2"/>
          <ac:spMkLst>
            <pc:docMk/>
            <pc:sldMk cId="1649266061" sldId="298"/>
            <ac:spMk id="3" creationId="{7288A974-A3F3-480B-ACCE-A329ABD3D729}"/>
          </ac:spMkLst>
        </pc:spChg>
        <pc:spChg chg="del">
          <ac:chgData name="BERENGUER Jonathan" userId="S::jonathan.berenguer@ynov.com::5c477217-ee6f-47f8-90be-88736703a240" providerId="AD" clId="Web-{B9CFA8D9-C8D8-4A2D-889B-BF35379FF158}" dt="2020-06-07T19:59:55.570" v="2"/>
          <ac:spMkLst>
            <pc:docMk/>
            <pc:sldMk cId="1649266061" sldId="298"/>
            <ac:spMk id="9" creationId="{99CAC3B1-4879-424D-8F15-206277196159}"/>
          </ac:spMkLst>
        </pc:spChg>
        <pc:grpChg chg="del">
          <ac:chgData name="BERENGUER Jonathan" userId="S::jonathan.berenguer@ynov.com::5c477217-ee6f-47f8-90be-88736703a240" providerId="AD" clId="Web-{B9CFA8D9-C8D8-4A2D-889B-BF35379FF158}" dt="2020-06-07T19:59:55.570" v="2"/>
          <ac:grpSpMkLst>
            <pc:docMk/>
            <pc:sldMk cId="1649266061" sldId="298"/>
            <ac:grpSpMk id="17" creationId="{4B8492CB-DFBA-4A82-9778-F21493DA36C1}"/>
          </ac:grpSpMkLst>
        </pc:grpChg>
        <pc:picChg chg="mod">
          <ac:chgData name="BERENGUER Jonathan" userId="S::jonathan.berenguer@ynov.com::5c477217-ee6f-47f8-90be-88736703a240" providerId="AD" clId="Web-{B9CFA8D9-C8D8-4A2D-889B-BF35379FF158}" dt="2020-06-07T19:59:55.570" v="2"/>
          <ac:picMkLst>
            <pc:docMk/>
            <pc:sldMk cId="1649266061" sldId="298"/>
            <ac:picMk id="4" creationId="{57B90DCF-B7BC-4221-B523-F325E851350D}"/>
          </ac:picMkLst>
        </pc:picChg>
        <pc:picChg chg="mod">
          <ac:chgData name="BERENGUER Jonathan" userId="S::jonathan.berenguer@ynov.com::5c477217-ee6f-47f8-90be-88736703a240" providerId="AD" clId="Web-{B9CFA8D9-C8D8-4A2D-889B-BF35379FF158}" dt="2020-06-07T19:59:55.570" v="2"/>
          <ac:picMkLst>
            <pc:docMk/>
            <pc:sldMk cId="1649266061" sldId="298"/>
            <ac:picMk id="5" creationId="{C2D79881-21D0-423C-AC94-B893F5E4DE14}"/>
          </ac:picMkLst>
        </pc:picChg>
        <pc:picChg chg="mod">
          <ac:chgData name="BERENGUER Jonathan" userId="S::jonathan.berenguer@ynov.com::5c477217-ee6f-47f8-90be-88736703a240" providerId="AD" clId="Web-{B9CFA8D9-C8D8-4A2D-889B-BF35379FF158}" dt="2020-06-07T19:59:55.570" v="2"/>
          <ac:picMkLst>
            <pc:docMk/>
            <pc:sldMk cId="1649266061" sldId="298"/>
            <ac:picMk id="6" creationId="{90FF8134-287D-47CB-9FC3-4CE88371CB7A}"/>
          </ac:picMkLst>
        </pc:picChg>
      </pc:sldChg>
      <pc:sldChg chg="addSp delSp modSp mod setBg setClrOvrMap">
        <pc:chgData name="BERENGUER Jonathan" userId="S::jonathan.berenguer@ynov.com::5c477217-ee6f-47f8-90be-88736703a240" providerId="AD" clId="Web-{B9CFA8D9-C8D8-4A2D-889B-BF35379FF158}" dt="2020-06-07T20:05:59.940" v="29" actId="1076"/>
        <pc:sldMkLst>
          <pc:docMk/>
          <pc:sldMk cId="3639982759" sldId="300"/>
        </pc:sldMkLst>
        <pc:spChg chg="mod">
          <ac:chgData name="BERENGUER Jonathan" userId="S::jonathan.berenguer@ynov.com::5c477217-ee6f-47f8-90be-88736703a240" providerId="AD" clId="Web-{B9CFA8D9-C8D8-4A2D-889B-BF35379FF158}" dt="2020-06-07T20:05:59.940" v="29" actId="1076"/>
          <ac:spMkLst>
            <pc:docMk/>
            <pc:sldMk cId="3639982759" sldId="300"/>
            <ac:spMk id="2" creationId="{B8753396-6950-4005-B01A-2102908941DF}"/>
          </ac:spMkLst>
        </pc:spChg>
        <pc:spChg chg="mod ord">
          <ac:chgData name="BERENGUER Jonathan" userId="S::jonathan.berenguer@ynov.com::5c477217-ee6f-47f8-90be-88736703a240" providerId="AD" clId="Web-{B9CFA8D9-C8D8-4A2D-889B-BF35379FF158}" dt="2020-06-07T20:05:50.987" v="28" actId="1076"/>
          <ac:spMkLst>
            <pc:docMk/>
            <pc:sldMk cId="3639982759" sldId="300"/>
            <ac:spMk id="3" creationId="{70205357-3D2E-4862-838F-59759B218C1F}"/>
          </ac:spMkLst>
        </pc:spChg>
        <pc:spChg chg="mod">
          <ac:chgData name="BERENGUER Jonathan" userId="S::jonathan.berenguer@ynov.com::5c477217-ee6f-47f8-90be-88736703a240" providerId="AD" clId="Web-{B9CFA8D9-C8D8-4A2D-889B-BF35379FF158}" dt="2020-06-07T20:00:19.804" v="4"/>
          <ac:spMkLst>
            <pc:docMk/>
            <pc:sldMk cId="3639982759" sldId="300"/>
            <ac:spMk id="5" creationId="{9C6E0BE4-A18B-4C7A-A41B-D4D7340104BC}"/>
          </ac:spMkLst>
        </pc:spChg>
        <pc:spChg chg="del">
          <ac:chgData name="BERENGUER Jonathan" userId="S::jonathan.berenguer@ynov.com::5c477217-ee6f-47f8-90be-88736703a240" providerId="AD" clId="Web-{B9CFA8D9-C8D8-4A2D-889B-BF35379FF158}" dt="2020-06-07T20:00:19.804" v="4"/>
          <ac:spMkLst>
            <pc:docMk/>
            <pc:sldMk cId="3639982759" sldId="300"/>
            <ac:spMk id="9" creationId="{99CAC3B1-4879-424D-8F15-206277196159}"/>
          </ac:spMkLst>
        </pc:spChg>
        <pc:grpChg chg="del">
          <ac:chgData name="BERENGUER Jonathan" userId="S::jonathan.berenguer@ynov.com::5c477217-ee6f-47f8-90be-88736703a240" providerId="AD" clId="Web-{B9CFA8D9-C8D8-4A2D-889B-BF35379FF158}" dt="2020-06-07T20:00:19.804" v="4"/>
          <ac:grpSpMkLst>
            <pc:docMk/>
            <pc:sldMk cId="3639982759" sldId="300"/>
            <ac:grpSpMk id="17" creationId="{4B8492CB-DFBA-4A82-9778-F21493DA36C1}"/>
          </ac:grpSpMkLst>
        </pc:grpChg>
        <pc:grpChg chg="add">
          <ac:chgData name="BERENGUER Jonathan" userId="S::jonathan.berenguer@ynov.com::5c477217-ee6f-47f8-90be-88736703a240" providerId="AD" clId="Web-{B9CFA8D9-C8D8-4A2D-889B-BF35379FF158}" dt="2020-06-07T20:00:19.804" v="4"/>
          <ac:grpSpMkLst>
            <pc:docMk/>
            <pc:sldMk cId="3639982759" sldId="300"/>
            <ac:grpSpMk id="23" creationId="{CE44BAAA-0355-4DE7-A0FE-B7F21F18A48F}"/>
          </ac:grpSpMkLst>
        </pc:grpChg>
        <pc:picChg chg="add mod">
          <ac:chgData name="BERENGUER Jonathan" userId="S::jonathan.berenguer@ynov.com::5c477217-ee6f-47f8-90be-88736703a240" providerId="AD" clId="Web-{B9CFA8D9-C8D8-4A2D-889B-BF35379FF158}" dt="2020-06-07T20:00:34.304" v="8" actId="14100"/>
          <ac:picMkLst>
            <pc:docMk/>
            <pc:sldMk cId="3639982759" sldId="300"/>
            <ac:picMk id="4" creationId="{618563A5-58F4-4C9E-A75F-F9F5AC74ABD2}"/>
          </ac:picMkLst>
        </pc:picChg>
        <pc:picChg chg="del">
          <ac:chgData name="BERENGUER Jonathan" userId="S::jonathan.berenguer@ynov.com::5c477217-ee6f-47f8-90be-88736703a240" providerId="AD" clId="Web-{B9CFA8D9-C8D8-4A2D-889B-BF35379FF158}" dt="2020-06-07T20:00:08.179" v="3"/>
          <ac:picMkLst>
            <pc:docMk/>
            <pc:sldMk cId="3639982759" sldId="300"/>
            <ac:picMk id="6" creationId="{1B846C55-D471-4740-9281-C80194D42BA3}"/>
          </ac:picMkLst>
        </pc:picChg>
      </pc:sldChg>
      <pc:sldChg chg="addSp delSp modSp mod setBg setClrOvrMap">
        <pc:chgData name="BERENGUER Jonathan" userId="S::jonathan.berenguer@ynov.com::5c477217-ee6f-47f8-90be-88736703a240" providerId="AD" clId="Web-{B9CFA8D9-C8D8-4A2D-889B-BF35379FF158}" dt="2020-06-07T20:06:18.799" v="36" actId="20577"/>
        <pc:sldMkLst>
          <pc:docMk/>
          <pc:sldMk cId="2754076975" sldId="309"/>
        </pc:sldMkLst>
        <pc:spChg chg="mod">
          <ac:chgData name="BERENGUER Jonathan" userId="S::jonathan.berenguer@ynov.com::5c477217-ee6f-47f8-90be-88736703a240" providerId="AD" clId="Web-{B9CFA8D9-C8D8-4A2D-889B-BF35379FF158}" dt="2020-06-07T20:04:49.097" v="19" actId="1076"/>
          <ac:spMkLst>
            <pc:docMk/>
            <pc:sldMk cId="2754076975" sldId="309"/>
            <ac:spMk id="2" creationId="{B8753396-6950-4005-B01A-2102908941DF}"/>
          </ac:spMkLst>
        </pc:spChg>
        <pc:spChg chg="mod">
          <ac:chgData name="BERENGUER Jonathan" userId="S::jonathan.berenguer@ynov.com::5c477217-ee6f-47f8-90be-88736703a240" providerId="AD" clId="Web-{B9CFA8D9-C8D8-4A2D-889B-BF35379FF158}" dt="2020-06-07T20:06:18.799" v="36" actId="20577"/>
          <ac:spMkLst>
            <pc:docMk/>
            <pc:sldMk cId="2754076975" sldId="309"/>
            <ac:spMk id="4" creationId="{A49F7D17-B5ED-4147-AF8E-B44DF1A4CD42}"/>
          </ac:spMkLst>
        </pc:spChg>
        <pc:spChg chg="add del">
          <ac:chgData name="BERENGUER Jonathan" userId="S::jonathan.berenguer@ynov.com::5c477217-ee6f-47f8-90be-88736703a240" providerId="AD" clId="Web-{B9CFA8D9-C8D8-4A2D-889B-BF35379FF158}" dt="2020-06-07T20:04:38.347" v="17"/>
          <ac:spMkLst>
            <pc:docMk/>
            <pc:sldMk cId="2754076975" sldId="309"/>
            <ac:spMk id="9" creationId="{99CAC3B1-4879-424D-8F15-206277196159}"/>
          </ac:spMkLst>
        </pc:spChg>
        <pc:spChg chg="mod ord">
          <ac:chgData name="BERENGUER Jonathan" userId="S::jonathan.berenguer@ynov.com::5c477217-ee6f-47f8-90be-88736703a240" providerId="AD" clId="Web-{B9CFA8D9-C8D8-4A2D-889B-BF35379FF158}" dt="2020-06-07T20:04:52.269" v="20" actId="1076"/>
          <ac:spMkLst>
            <pc:docMk/>
            <pc:sldMk cId="2754076975" sldId="309"/>
            <ac:spMk id="19" creationId="{5F1476C7-BE35-48A2-8C69-D69A8F279A52}"/>
          </ac:spMkLst>
        </pc:spChg>
        <pc:grpChg chg="add del">
          <ac:chgData name="BERENGUER Jonathan" userId="S::jonathan.berenguer@ynov.com::5c477217-ee6f-47f8-90be-88736703a240" providerId="AD" clId="Web-{B9CFA8D9-C8D8-4A2D-889B-BF35379FF158}" dt="2020-06-07T20:04:38.347" v="17"/>
          <ac:grpSpMkLst>
            <pc:docMk/>
            <pc:sldMk cId="2754076975" sldId="309"/>
            <ac:grpSpMk id="17" creationId="{4B8492CB-DFBA-4A82-9778-F21493DA36C1}"/>
          </ac:grpSpMkLst>
        </pc:grpChg>
        <pc:grpChg chg="add">
          <ac:chgData name="BERENGUER Jonathan" userId="S::jonathan.berenguer@ynov.com::5c477217-ee6f-47f8-90be-88736703a240" providerId="AD" clId="Web-{B9CFA8D9-C8D8-4A2D-889B-BF35379FF158}" dt="2020-06-07T20:04:38.347" v="17"/>
          <ac:grpSpMkLst>
            <pc:docMk/>
            <pc:sldMk cId="2754076975" sldId="309"/>
            <ac:grpSpMk id="21" creationId="{CE44BAAA-0355-4DE7-A0FE-B7F21F18A48F}"/>
          </ac:grpSpMkLst>
        </pc:grpChg>
        <pc:grpChg chg="add del">
          <ac:chgData name="BERENGUER Jonathan" userId="S::jonathan.berenguer@ynov.com::5c477217-ee6f-47f8-90be-88736703a240" providerId="AD" clId="Web-{B9CFA8D9-C8D8-4A2D-889B-BF35379FF158}" dt="2020-06-07T20:04:21.488" v="13"/>
          <ac:grpSpMkLst>
            <pc:docMk/>
            <pc:sldMk cId="2754076975" sldId="309"/>
            <ac:grpSpMk id="24" creationId="{CE44BAAA-0355-4DE7-A0FE-B7F21F18A48F}"/>
          </ac:grpSpMkLst>
        </pc:grpChg>
        <pc:picChg chg="add mod">
          <ac:chgData name="BERENGUER Jonathan" userId="S::jonathan.berenguer@ynov.com::5c477217-ee6f-47f8-90be-88736703a240" providerId="AD" clId="Web-{B9CFA8D9-C8D8-4A2D-889B-BF35379FF158}" dt="2020-06-07T20:05:03.331" v="24" actId="1076"/>
          <ac:picMkLst>
            <pc:docMk/>
            <pc:sldMk cId="2754076975" sldId="309"/>
            <ac:picMk id="3" creationId="{B5C1369F-1AEB-4B6E-B86B-3A865B6BFD64}"/>
          </ac:picMkLst>
        </pc:picChg>
        <pc:picChg chg="add del mod">
          <ac:chgData name="BERENGUER Jonathan" userId="S::jonathan.berenguer@ynov.com::5c477217-ee6f-47f8-90be-88736703a240" providerId="AD" clId="Web-{B9CFA8D9-C8D8-4A2D-889B-BF35379FF158}" dt="2020-06-07T20:04:34.082" v="16"/>
          <ac:picMkLst>
            <pc:docMk/>
            <pc:sldMk cId="2754076975" sldId="309"/>
            <ac:picMk id="7" creationId="{7C66B7F3-3B5F-4FF6-BDF4-56B2DEC6686D}"/>
          </ac:picMkLst>
        </pc:picChg>
      </pc:sldChg>
      <pc:sldChg chg="del">
        <pc:chgData name="BERENGUER Jonathan" userId="S::jonathan.berenguer@ynov.com::5c477217-ee6f-47f8-90be-88736703a240" providerId="AD" clId="Web-{B9CFA8D9-C8D8-4A2D-889B-BF35379FF158}" dt="2020-06-07T20:07:41.564" v="40"/>
        <pc:sldMkLst>
          <pc:docMk/>
          <pc:sldMk cId="2652161585" sldId="311"/>
        </pc:sldMkLst>
      </pc:sldChg>
      <pc:sldChg chg="addSp delSp modSp add del ord replId">
        <pc:chgData name="BERENGUER Jonathan" userId="S::jonathan.berenguer@ynov.com::5c477217-ee6f-47f8-90be-88736703a240" providerId="AD" clId="Web-{B9CFA8D9-C8D8-4A2D-889B-BF35379FF158}" dt="2020-06-07T20:08:56.813" v="145"/>
        <pc:sldMkLst>
          <pc:docMk/>
          <pc:sldMk cId="1388946152" sldId="314"/>
        </pc:sldMkLst>
        <pc:spChg chg="mod">
          <ac:chgData name="BERENGUER Jonathan" userId="S::jonathan.berenguer@ynov.com::5c477217-ee6f-47f8-90be-88736703a240" providerId="AD" clId="Web-{B9CFA8D9-C8D8-4A2D-889B-BF35379FF158}" dt="2020-06-07T20:08:28.047" v="142"/>
          <ac:spMkLst>
            <pc:docMk/>
            <pc:sldMk cId="1388946152" sldId="314"/>
            <ac:spMk id="2" creationId="{00000000-0000-0000-0000-000000000000}"/>
          </ac:spMkLst>
        </pc:spChg>
        <pc:spChg chg="mod">
          <ac:chgData name="BERENGUER Jonathan" userId="S::jonathan.berenguer@ynov.com::5c477217-ee6f-47f8-90be-88736703a240" providerId="AD" clId="Web-{B9CFA8D9-C8D8-4A2D-889B-BF35379FF158}" dt="2020-06-07T20:08:28.047" v="142"/>
          <ac:spMkLst>
            <pc:docMk/>
            <pc:sldMk cId="1388946152" sldId="314"/>
            <ac:spMk id="6" creationId="{D9E6A36C-C394-4E25-8EA3-35F06BAC0039}"/>
          </ac:spMkLst>
        </pc:spChg>
        <pc:grpChg chg="del">
          <ac:chgData name="BERENGUER Jonathan" userId="S::jonathan.berenguer@ynov.com::5c477217-ee6f-47f8-90be-88736703a240" providerId="AD" clId="Web-{B9CFA8D9-C8D8-4A2D-889B-BF35379FF158}" dt="2020-06-07T20:08:28.047" v="142"/>
          <ac:grpSpMkLst>
            <pc:docMk/>
            <pc:sldMk cId="1388946152" sldId="314"/>
            <ac:grpSpMk id="28" creationId="{503816F2-40D5-4C23-AF57-063E3923610A}"/>
          </ac:grpSpMkLst>
        </pc:grpChg>
        <pc:grpChg chg="add">
          <ac:chgData name="BERENGUER Jonathan" userId="S::jonathan.berenguer@ynov.com::5c477217-ee6f-47f8-90be-88736703a240" providerId="AD" clId="Web-{B9CFA8D9-C8D8-4A2D-889B-BF35379FF158}" dt="2020-06-07T20:08:28.047" v="142"/>
          <ac:grpSpMkLst>
            <pc:docMk/>
            <pc:sldMk cId="1388946152" sldId="314"/>
            <ac:grpSpMk id="40" creationId="{503816F2-40D5-4C23-AF57-063E3923610A}"/>
          </ac:grpSpMkLst>
        </pc:grpChg>
      </pc:sldChg>
      <pc:sldChg chg="modSp add ord replId">
        <pc:chgData name="BERENGUER Jonathan" userId="S::jonathan.berenguer@ynov.com::5c477217-ee6f-47f8-90be-88736703a240" providerId="AD" clId="Web-{B9CFA8D9-C8D8-4A2D-889B-BF35379FF158}" dt="2020-06-07T20:09:03.375" v="150" actId="20577"/>
        <pc:sldMkLst>
          <pc:docMk/>
          <pc:sldMk cId="435374086" sldId="315"/>
        </pc:sldMkLst>
        <pc:spChg chg="mod">
          <ac:chgData name="BERENGUER Jonathan" userId="S::jonathan.berenguer@ynov.com::5c477217-ee6f-47f8-90be-88736703a240" providerId="AD" clId="Web-{B9CFA8D9-C8D8-4A2D-889B-BF35379FF158}" dt="2020-06-07T20:09:03.375" v="150" actId="20577"/>
          <ac:spMkLst>
            <pc:docMk/>
            <pc:sldMk cId="435374086" sldId="315"/>
            <ac:spMk id="2" creationId="{B8753396-6950-4005-B01A-2102908941DF}"/>
          </ac:spMkLst>
        </pc:spChg>
      </pc:sldChg>
    </pc:docChg>
  </pc:docChgLst>
  <pc:docChgLst>
    <pc:chgData name="BERENGUER Jonathan" userId="S::jonathan.berenguer@ynov.com::5c477217-ee6f-47f8-90be-88736703a240" providerId="AD" clId="Web-{40F90720-9605-46AB-9319-9797199D258A}"/>
    <pc:docChg chg="modSld">
      <pc:chgData name="BERENGUER Jonathan" userId="S::jonathan.berenguer@ynov.com::5c477217-ee6f-47f8-90be-88736703a240" providerId="AD" clId="Web-{40F90720-9605-46AB-9319-9797199D258A}" dt="2020-06-07T17:16:52.095" v="219" actId="20577"/>
      <pc:docMkLst>
        <pc:docMk/>
      </pc:docMkLst>
      <pc:sldChg chg="addSp modSp">
        <pc:chgData name="BERENGUER Jonathan" userId="S::jonathan.berenguer@ynov.com::5c477217-ee6f-47f8-90be-88736703a240" providerId="AD" clId="Web-{40F90720-9605-46AB-9319-9797199D258A}" dt="2020-06-07T17:16:52.095" v="218" actId="20577"/>
        <pc:sldMkLst>
          <pc:docMk/>
          <pc:sldMk cId="4205880626" sldId="286"/>
        </pc:sldMkLst>
        <pc:spChg chg="add mod">
          <ac:chgData name="BERENGUER Jonathan" userId="S::jonathan.berenguer@ynov.com::5c477217-ee6f-47f8-90be-88736703a240" providerId="AD" clId="Web-{40F90720-9605-46AB-9319-9797199D258A}" dt="2020-06-07T17:16:52.095" v="218" actId="20577"/>
          <ac:spMkLst>
            <pc:docMk/>
            <pc:sldMk cId="4205880626" sldId="286"/>
            <ac:spMk id="3" creationId="{D2328C6D-928A-47B2-893C-AE991664E467}"/>
          </ac:spMkLst>
        </pc:spChg>
      </pc:sldChg>
    </pc:docChg>
  </pc:docChgLst>
  <pc:docChgLst>
    <pc:chgData name="ALTOUNTOPIAN Rémi" userId="S::remi.altountopian@ynov.com::5071dc02-aff4-406b-af63-9effebbbb589" providerId="AD" clId="Web-{A1A87900-4C2A-45E4-A976-A45C5D1A5A5C}"/>
    <pc:docChg chg="addSld delSld modSld">
      <pc:chgData name="ALTOUNTOPIAN Rémi" userId="S::remi.altountopian@ynov.com::5071dc02-aff4-406b-af63-9effebbbb589" providerId="AD" clId="Web-{A1A87900-4C2A-45E4-A976-A45C5D1A5A5C}" dt="2020-06-07T21:10:16.537" v="291" actId="20577"/>
      <pc:docMkLst>
        <pc:docMk/>
      </pc:docMkLst>
      <pc:sldChg chg="addSp delSp modSp mod setBg setClrOvrMap">
        <pc:chgData name="ALTOUNTOPIAN Rémi" userId="S::remi.altountopian@ynov.com::5071dc02-aff4-406b-af63-9effebbbb589" providerId="AD" clId="Web-{A1A87900-4C2A-45E4-A976-A45C5D1A5A5C}" dt="2020-06-07T20:16:01.005" v="221" actId="14100"/>
        <pc:sldMkLst>
          <pc:docMk/>
          <pc:sldMk cId="4080740435" sldId="302"/>
        </pc:sldMkLst>
        <pc:spChg chg="mod">
          <ac:chgData name="ALTOUNTOPIAN Rémi" userId="S::remi.altountopian@ynov.com::5071dc02-aff4-406b-af63-9effebbbb589" providerId="AD" clId="Web-{A1A87900-4C2A-45E4-A976-A45C5D1A5A5C}" dt="2020-06-07T20:15:41.396" v="211"/>
          <ac:spMkLst>
            <pc:docMk/>
            <pc:sldMk cId="4080740435" sldId="302"/>
            <ac:spMk id="2" creationId="{B8753396-6950-4005-B01A-2102908941DF}"/>
          </ac:spMkLst>
        </pc:spChg>
        <pc:spChg chg="del">
          <ac:chgData name="ALTOUNTOPIAN Rémi" userId="S::remi.altountopian@ynov.com::5071dc02-aff4-406b-af63-9effebbbb589" providerId="AD" clId="Web-{A1A87900-4C2A-45E4-A976-A45C5D1A5A5C}" dt="2020-06-07T20:15:29.161" v="206"/>
          <ac:spMkLst>
            <pc:docMk/>
            <pc:sldMk cId="4080740435" sldId="302"/>
            <ac:spMk id="9" creationId="{99CAC3B1-4879-424D-8F15-206277196159}"/>
          </ac:spMkLst>
        </pc:spChg>
        <pc:spChg chg="add del">
          <ac:chgData name="ALTOUNTOPIAN Rémi" userId="S::remi.altountopian@ynov.com::5071dc02-aff4-406b-af63-9effebbbb589" providerId="AD" clId="Web-{A1A87900-4C2A-45E4-A976-A45C5D1A5A5C}" dt="2020-06-07T20:15:41.396" v="211"/>
          <ac:spMkLst>
            <pc:docMk/>
            <pc:sldMk cId="4080740435" sldId="302"/>
            <ac:spMk id="31" creationId="{A6073935-E043-4801-AF06-06093A9145F7}"/>
          </ac:spMkLst>
        </pc:spChg>
        <pc:spChg chg="add del">
          <ac:chgData name="ALTOUNTOPIAN Rémi" userId="S::remi.altountopian@ynov.com::5071dc02-aff4-406b-af63-9effebbbb589" providerId="AD" clId="Web-{A1A87900-4C2A-45E4-A976-A45C5D1A5A5C}" dt="2020-06-07T20:15:41.396" v="211"/>
          <ac:spMkLst>
            <pc:docMk/>
            <pc:sldMk cId="4080740435" sldId="302"/>
            <ac:spMk id="41" creationId="{8D6B9972-4A81-4223-9901-0E559A1D5E59}"/>
          </ac:spMkLst>
        </pc:spChg>
        <pc:spChg chg="add">
          <ac:chgData name="ALTOUNTOPIAN Rémi" userId="S::remi.altountopian@ynov.com::5071dc02-aff4-406b-af63-9effebbbb589" providerId="AD" clId="Web-{A1A87900-4C2A-45E4-A976-A45C5D1A5A5C}" dt="2020-06-07T20:15:41.396" v="211"/>
          <ac:spMkLst>
            <pc:docMk/>
            <pc:sldMk cId="4080740435" sldId="302"/>
            <ac:spMk id="54" creationId="{EF263B76-D6AC-40A4-BA2E-CC8B89190ED9}"/>
          </ac:spMkLst>
        </pc:spChg>
        <pc:grpChg chg="del">
          <ac:chgData name="ALTOUNTOPIAN Rémi" userId="S::remi.altountopian@ynov.com::5071dc02-aff4-406b-af63-9effebbbb589" providerId="AD" clId="Web-{A1A87900-4C2A-45E4-A976-A45C5D1A5A5C}" dt="2020-06-07T20:15:29.161" v="206"/>
          <ac:grpSpMkLst>
            <pc:docMk/>
            <pc:sldMk cId="4080740435" sldId="302"/>
            <ac:grpSpMk id="17" creationId="{4B8492CB-DFBA-4A82-9778-F21493DA36C1}"/>
          </ac:grpSpMkLst>
        </pc:grpChg>
        <pc:grpChg chg="add del">
          <ac:chgData name="ALTOUNTOPIAN Rémi" userId="S::remi.altountopian@ynov.com::5071dc02-aff4-406b-af63-9effebbbb589" providerId="AD" clId="Web-{A1A87900-4C2A-45E4-A976-A45C5D1A5A5C}" dt="2020-06-07T20:15:41.396" v="211"/>
          <ac:grpSpMkLst>
            <pc:docMk/>
            <pc:sldMk cId="4080740435" sldId="302"/>
            <ac:grpSpMk id="23" creationId="{C616B3DC-C165-433D-9187-62DCC0E317D3}"/>
          </ac:grpSpMkLst>
        </pc:grpChg>
        <pc:grpChg chg="add del">
          <ac:chgData name="ALTOUNTOPIAN Rémi" userId="S::remi.altountopian@ynov.com::5071dc02-aff4-406b-af63-9effebbbb589" providerId="AD" clId="Web-{A1A87900-4C2A-45E4-A976-A45C5D1A5A5C}" dt="2020-06-07T20:15:41.396" v="211"/>
          <ac:grpSpMkLst>
            <pc:docMk/>
            <pc:sldMk cId="4080740435" sldId="302"/>
            <ac:grpSpMk id="33" creationId="{8AC26FF4-D6F9-4A94-A837-D051A101EDD3}"/>
          </ac:grpSpMkLst>
        </pc:grpChg>
        <pc:grpChg chg="add">
          <ac:chgData name="ALTOUNTOPIAN Rémi" userId="S::remi.altountopian@ynov.com::5071dc02-aff4-406b-af63-9effebbbb589" providerId="AD" clId="Web-{A1A87900-4C2A-45E4-A976-A45C5D1A5A5C}" dt="2020-06-07T20:15:41.396" v="211"/>
          <ac:grpSpMkLst>
            <pc:docMk/>
            <pc:sldMk cId="4080740435" sldId="302"/>
            <ac:grpSpMk id="46" creationId="{C616B3DC-C165-433D-9187-62DCC0E317D3}"/>
          </ac:grpSpMkLst>
        </pc:grpChg>
        <pc:picChg chg="add mod">
          <ac:chgData name="ALTOUNTOPIAN Rémi" userId="S::remi.altountopian@ynov.com::5071dc02-aff4-406b-af63-9effebbbb589" providerId="AD" clId="Web-{A1A87900-4C2A-45E4-A976-A45C5D1A5A5C}" dt="2020-06-07T20:16:01.005" v="221" actId="14100"/>
          <ac:picMkLst>
            <pc:docMk/>
            <pc:sldMk cId="4080740435" sldId="302"/>
            <ac:picMk id="3" creationId="{FB0A1B8D-1747-4411-B611-EE1BBE2DB072}"/>
          </ac:picMkLst>
        </pc:picChg>
      </pc:sldChg>
      <pc:sldChg chg="addSp delSp modSp mod setBg setClrOvrMap">
        <pc:chgData name="ALTOUNTOPIAN Rémi" userId="S::remi.altountopian@ynov.com::5071dc02-aff4-406b-af63-9effebbbb589" providerId="AD" clId="Web-{A1A87900-4C2A-45E4-A976-A45C5D1A5A5C}" dt="2020-06-07T20:15:23.099" v="205" actId="14100"/>
        <pc:sldMkLst>
          <pc:docMk/>
          <pc:sldMk cId="2529410733" sldId="303"/>
        </pc:sldMkLst>
        <pc:spChg chg="mod">
          <ac:chgData name="ALTOUNTOPIAN Rémi" userId="S::remi.altountopian@ynov.com::5071dc02-aff4-406b-af63-9effebbbb589" providerId="AD" clId="Web-{A1A87900-4C2A-45E4-A976-A45C5D1A5A5C}" dt="2020-06-07T20:15:09.630" v="200"/>
          <ac:spMkLst>
            <pc:docMk/>
            <pc:sldMk cId="2529410733" sldId="303"/>
            <ac:spMk id="2" creationId="{B8753396-6950-4005-B01A-2102908941DF}"/>
          </ac:spMkLst>
        </pc:spChg>
        <pc:spChg chg="del">
          <ac:chgData name="ALTOUNTOPIAN Rémi" userId="S::remi.altountopian@ynov.com::5071dc02-aff4-406b-af63-9effebbbb589" providerId="AD" clId="Web-{A1A87900-4C2A-45E4-A976-A45C5D1A5A5C}" dt="2020-06-07T20:15:09.630" v="200"/>
          <ac:spMkLst>
            <pc:docMk/>
            <pc:sldMk cId="2529410733" sldId="303"/>
            <ac:spMk id="9" creationId="{99CAC3B1-4879-424D-8F15-206277196159}"/>
          </ac:spMkLst>
        </pc:spChg>
        <pc:spChg chg="add">
          <ac:chgData name="ALTOUNTOPIAN Rémi" userId="S::remi.altountopian@ynov.com::5071dc02-aff4-406b-af63-9effebbbb589" providerId="AD" clId="Web-{A1A87900-4C2A-45E4-A976-A45C5D1A5A5C}" dt="2020-06-07T20:15:09.630" v="200"/>
          <ac:spMkLst>
            <pc:docMk/>
            <pc:sldMk cId="2529410733" sldId="303"/>
            <ac:spMk id="31" creationId="{A6073935-E043-4801-AF06-06093A9145F7}"/>
          </ac:spMkLst>
        </pc:spChg>
        <pc:spChg chg="add">
          <ac:chgData name="ALTOUNTOPIAN Rémi" userId="S::remi.altountopian@ynov.com::5071dc02-aff4-406b-af63-9effebbbb589" providerId="AD" clId="Web-{A1A87900-4C2A-45E4-A976-A45C5D1A5A5C}" dt="2020-06-07T20:15:09.630" v="200"/>
          <ac:spMkLst>
            <pc:docMk/>
            <pc:sldMk cId="2529410733" sldId="303"/>
            <ac:spMk id="41" creationId="{8D6B9972-4A81-4223-9901-0E559A1D5E59}"/>
          </ac:spMkLst>
        </pc:spChg>
        <pc:grpChg chg="del">
          <ac:chgData name="ALTOUNTOPIAN Rémi" userId="S::remi.altountopian@ynov.com::5071dc02-aff4-406b-af63-9effebbbb589" providerId="AD" clId="Web-{A1A87900-4C2A-45E4-A976-A45C5D1A5A5C}" dt="2020-06-07T20:15:09.630" v="200"/>
          <ac:grpSpMkLst>
            <pc:docMk/>
            <pc:sldMk cId="2529410733" sldId="303"/>
            <ac:grpSpMk id="17" creationId="{4B8492CB-DFBA-4A82-9778-F21493DA36C1}"/>
          </ac:grpSpMkLst>
        </pc:grpChg>
        <pc:grpChg chg="add">
          <ac:chgData name="ALTOUNTOPIAN Rémi" userId="S::remi.altountopian@ynov.com::5071dc02-aff4-406b-af63-9effebbbb589" providerId="AD" clId="Web-{A1A87900-4C2A-45E4-A976-A45C5D1A5A5C}" dt="2020-06-07T20:15:09.630" v="200"/>
          <ac:grpSpMkLst>
            <pc:docMk/>
            <pc:sldMk cId="2529410733" sldId="303"/>
            <ac:grpSpMk id="23" creationId="{C616B3DC-C165-433D-9187-62DCC0E317D3}"/>
          </ac:grpSpMkLst>
        </pc:grpChg>
        <pc:grpChg chg="add">
          <ac:chgData name="ALTOUNTOPIAN Rémi" userId="S::remi.altountopian@ynov.com::5071dc02-aff4-406b-af63-9effebbbb589" providerId="AD" clId="Web-{A1A87900-4C2A-45E4-A976-A45C5D1A5A5C}" dt="2020-06-07T20:15:09.630" v="200"/>
          <ac:grpSpMkLst>
            <pc:docMk/>
            <pc:sldMk cId="2529410733" sldId="303"/>
            <ac:grpSpMk id="33" creationId="{8AC26FF4-D6F9-4A94-A837-D051A101EDD3}"/>
          </ac:grpSpMkLst>
        </pc:grpChg>
        <pc:picChg chg="add mod">
          <ac:chgData name="ALTOUNTOPIAN Rémi" userId="S::remi.altountopian@ynov.com::5071dc02-aff4-406b-af63-9effebbbb589" providerId="AD" clId="Web-{A1A87900-4C2A-45E4-A976-A45C5D1A5A5C}" dt="2020-06-07T20:15:23.099" v="205" actId="14100"/>
          <ac:picMkLst>
            <pc:docMk/>
            <pc:sldMk cId="2529410733" sldId="303"/>
            <ac:picMk id="3" creationId="{A885D330-18CA-4F10-B2F6-93B117A35102}"/>
          </ac:picMkLst>
        </pc:picChg>
      </pc:sldChg>
      <pc:sldChg chg="addSp delSp modSp mod setBg setClrOvrMap">
        <pc:chgData name="ALTOUNTOPIAN Rémi" userId="S::remi.altountopian@ynov.com::5071dc02-aff4-406b-af63-9effebbbb589" providerId="AD" clId="Web-{A1A87900-4C2A-45E4-A976-A45C5D1A5A5C}" dt="2020-06-07T20:14:51.349" v="199" actId="14100"/>
        <pc:sldMkLst>
          <pc:docMk/>
          <pc:sldMk cId="523410353" sldId="304"/>
        </pc:sldMkLst>
        <pc:spChg chg="mod">
          <ac:chgData name="ALTOUNTOPIAN Rémi" userId="S::remi.altountopian@ynov.com::5071dc02-aff4-406b-af63-9effebbbb589" providerId="AD" clId="Web-{A1A87900-4C2A-45E4-A976-A45C5D1A5A5C}" dt="2020-06-07T20:14:21.130" v="190"/>
          <ac:spMkLst>
            <pc:docMk/>
            <pc:sldMk cId="523410353" sldId="304"/>
            <ac:spMk id="2" creationId="{B8753396-6950-4005-B01A-2102908941DF}"/>
          </ac:spMkLst>
        </pc:spChg>
        <pc:spChg chg="del">
          <ac:chgData name="ALTOUNTOPIAN Rémi" userId="S::remi.altountopian@ynov.com::5071dc02-aff4-406b-af63-9effebbbb589" providerId="AD" clId="Web-{A1A87900-4C2A-45E4-A976-A45C5D1A5A5C}" dt="2020-06-07T20:14:21.130" v="190"/>
          <ac:spMkLst>
            <pc:docMk/>
            <pc:sldMk cId="523410353" sldId="304"/>
            <ac:spMk id="9" creationId="{99CAC3B1-4879-424D-8F15-206277196159}"/>
          </ac:spMkLst>
        </pc:spChg>
        <pc:spChg chg="add">
          <ac:chgData name="ALTOUNTOPIAN Rémi" userId="S::remi.altountopian@ynov.com::5071dc02-aff4-406b-af63-9effebbbb589" providerId="AD" clId="Web-{A1A87900-4C2A-45E4-A976-A45C5D1A5A5C}" dt="2020-06-07T20:14:21.130" v="190"/>
          <ac:spMkLst>
            <pc:docMk/>
            <pc:sldMk cId="523410353" sldId="304"/>
            <ac:spMk id="31" creationId="{EF263B76-D6AC-40A4-BA2E-CC8B89190ED9}"/>
          </ac:spMkLst>
        </pc:spChg>
        <pc:grpChg chg="del">
          <ac:chgData name="ALTOUNTOPIAN Rémi" userId="S::remi.altountopian@ynov.com::5071dc02-aff4-406b-af63-9effebbbb589" providerId="AD" clId="Web-{A1A87900-4C2A-45E4-A976-A45C5D1A5A5C}" dt="2020-06-07T20:14:21.130" v="190"/>
          <ac:grpSpMkLst>
            <pc:docMk/>
            <pc:sldMk cId="523410353" sldId="304"/>
            <ac:grpSpMk id="17" creationId="{4B8492CB-DFBA-4A82-9778-F21493DA36C1}"/>
          </ac:grpSpMkLst>
        </pc:grpChg>
        <pc:grpChg chg="add">
          <ac:chgData name="ALTOUNTOPIAN Rémi" userId="S::remi.altountopian@ynov.com::5071dc02-aff4-406b-af63-9effebbbb589" providerId="AD" clId="Web-{A1A87900-4C2A-45E4-A976-A45C5D1A5A5C}" dt="2020-06-07T20:14:21.130" v="190"/>
          <ac:grpSpMkLst>
            <pc:docMk/>
            <pc:sldMk cId="523410353" sldId="304"/>
            <ac:grpSpMk id="23" creationId="{C616B3DC-C165-433D-9187-62DCC0E317D3}"/>
          </ac:grpSpMkLst>
        </pc:grpChg>
        <pc:picChg chg="add mod">
          <ac:chgData name="ALTOUNTOPIAN Rémi" userId="S::remi.altountopian@ynov.com::5071dc02-aff4-406b-af63-9effebbbb589" providerId="AD" clId="Web-{A1A87900-4C2A-45E4-A976-A45C5D1A5A5C}" dt="2020-06-07T20:14:51.349" v="199" actId="14100"/>
          <ac:picMkLst>
            <pc:docMk/>
            <pc:sldMk cId="523410353" sldId="304"/>
            <ac:picMk id="3" creationId="{942ED0EE-76D3-4692-B1EC-878FD9826DD7}"/>
          </ac:picMkLst>
        </pc:picChg>
      </pc:sldChg>
      <pc:sldChg chg="addSp delSp modSp add mod replId setBg setClrOvrMap">
        <pc:chgData name="ALTOUNTOPIAN Rémi" userId="S::remi.altountopian@ynov.com::5071dc02-aff4-406b-af63-9effebbbb589" providerId="AD" clId="Web-{A1A87900-4C2A-45E4-A976-A45C5D1A5A5C}" dt="2020-06-07T20:13:59.177" v="189" actId="1076"/>
        <pc:sldMkLst>
          <pc:docMk/>
          <pc:sldMk cId="2953218241" sldId="317"/>
        </pc:sldMkLst>
        <pc:spChg chg="mod">
          <ac:chgData name="ALTOUNTOPIAN Rémi" userId="S::remi.altountopian@ynov.com::5071dc02-aff4-406b-af63-9effebbbb589" providerId="AD" clId="Web-{A1A87900-4C2A-45E4-A976-A45C5D1A5A5C}" dt="2020-06-07T20:13:38.818" v="183"/>
          <ac:spMkLst>
            <pc:docMk/>
            <pc:sldMk cId="2953218241" sldId="317"/>
            <ac:spMk id="2" creationId="{B8753396-6950-4005-B01A-2102908941DF}"/>
          </ac:spMkLst>
        </pc:spChg>
        <pc:spChg chg="del">
          <ac:chgData name="ALTOUNTOPIAN Rémi" userId="S::remi.altountopian@ynov.com::5071dc02-aff4-406b-af63-9effebbbb589" providerId="AD" clId="Web-{A1A87900-4C2A-45E4-A976-A45C5D1A5A5C}" dt="2020-06-07T20:13:38.818" v="183"/>
          <ac:spMkLst>
            <pc:docMk/>
            <pc:sldMk cId="2953218241" sldId="317"/>
            <ac:spMk id="9" creationId="{99CAC3B1-4879-424D-8F15-206277196159}"/>
          </ac:spMkLst>
        </pc:spChg>
        <pc:spChg chg="add">
          <ac:chgData name="ALTOUNTOPIAN Rémi" userId="S::remi.altountopian@ynov.com::5071dc02-aff4-406b-af63-9effebbbb589" providerId="AD" clId="Web-{A1A87900-4C2A-45E4-A976-A45C5D1A5A5C}" dt="2020-06-07T20:13:38.818" v="183"/>
          <ac:spMkLst>
            <pc:docMk/>
            <pc:sldMk cId="2953218241" sldId="317"/>
            <ac:spMk id="31" creationId="{A6073935-E043-4801-AF06-06093A9145F7}"/>
          </ac:spMkLst>
        </pc:spChg>
        <pc:spChg chg="add">
          <ac:chgData name="ALTOUNTOPIAN Rémi" userId="S::remi.altountopian@ynov.com::5071dc02-aff4-406b-af63-9effebbbb589" providerId="AD" clId="Web-{A1A87900-4C2A-45E4-A976-A45C5D1A5A5C}" dt="2020-06-07T20:13:38.818" v="183"/>
          <ac:spMkLst>
            <pc:docMk/>
            <pc:sldMk cId="2953218241" sldId="317"/>
            <ac:spMk id="41" creationId="{8D6B9972-4A81-4223-9901-0E559A1D5E59}"/>
          </ac:spMkLst>
        </pc:spChg>
        <pc:grpChg chg="del">
          <ac:chgData name="ALTOUNTOPIAN Rémi" userId="S::remi.altountopian@ynov.com::5071dc02-aff4-406b-af63-9effebbbb589" providerId="AD" clId="Web-{A1A87900-4C2A-45E4-A976-A45C5D1A5A5C}" dt="2020-06-07T20:13:38.818" v="183"/>
          <ac:grpSpMkLst>
            <pc:docMk/>
            <pc:sldMk cId="2953218241" sldId="317"/>
            <ac:grpSpMk id="17" creationId="{4B8492CB-DFBA-4A82-9778-F21493DA36C1}"/>
          </ac:grpSpMkLst>
        </pc:grpChg>
        <pc:grpChg chg="add">
          <ac:chgData name="ALTOUNTOPIAN Rémi" userId="S::remi.altountopian@ynov.com::5071dc02-aff4-406b-af63-9effebbbb589" providerId="AD" clId="Web-{A1A87900-4C2A-45E4-A976-A45C5D1A5A5C}" dt="2020-06-07T20:13:38.818" v="183"/>
          <ac:grpSpMkLst>
            <pc:docMk/>
            <pc:sldMk cId="2953218241" sldId="317"/>
            <ac:grpSpMk id="23" creationId="{C616B3DC-C165-433D-9187-62DCC0E317D3}"/>
          </ac:grpSpMkLst>
        </pc:grpChg>
        <pc:grpChg chg="add">
          <ac:chgData name="ALTOUNTOPIAN Rémi" userId="S::remi.altountopian@ynov.com::5071dc02-aff4-406b-af63-9effebbbb589" providerId="AD" clId="Web-{A1A87900-4C2A-45E4-A976-A45C5D1A5A5C}" dt="2020-06-07T20:13:38.818" v="183"/>
          <ac:grpSpMkLst>
            <pc:docMk/>
            <pc:sldMk cId="2953218241" sldId="317"/>
            <ac:grpSpMk id="33" creationId="{8AC26FF4-D6F9-4A94-A837-D051A101EDD3}"/>
          </ac:grpSpMkLst>
        </pc:grpChg>
        <pc:picChg chg="del">
          <ac:chgData name="ALTOUNTOPIAN Rémi" userId="S::remi.altountopian@ynov.com::5071dc02-aff4-406b-af63-9effebbbb589" providerId="AD" clId="Web-{A1A87900-4C2A-45E4-A976-A45C5D1A5A5C}" dt="2020-06-07T20:12:26.693" v="178"/>
          <ac:picMkLst>
            <pc:docMk/>
            <pc:sldMk cId="2953218241" sldId="317"/>
            <ac:picMk id="3" creationId="{942ED0EE-76D3-4692-B1EC-878FD9826DD7}"/>
          </ac:picMkLst>
        </pc:picChg>
        <pc:picChg chg="add mod">
          <ac:chgData name="ALTOUNTOPIAN Rémi" userId="S::remi.altountopian@ynov.com::5071dc02-aff4-406b-af63-9effebbbb589" providerId="AD" clId="Web-{A1A87900-4C2A-45E4-A976-A45C5D1A5A5C}" dt="2020-06-07T20:13:59.177" v="189" actId="1076"/>
          <ac:picMkLst>
            <pc:docMk/>
            <pc:sldMk cId="2953218241" sldId="317"/>
            <ac:picMk id="4" creationId="{F18EBF8D-F6A3-4E53-9B70-D8213DEA1D0E}"/>
          </ac:picMkLst>
        </pc:picChg>
      </pc:sldChg>
      <pc:sldChg chg="addSp modSp new del mod setBg setClrOvrMap">
        <pc:chgData name="ALTOUNTOPIAN Rémi" userId="S::remi.altountopian@ynov.com::5071dc02-aff4-406b-af63-9effebbbb589" providerId="AD" clId="Web-{A1A87900-4C2A-45E4-A976-A45C5D1A5A5C}" dt="2020-06-07T20:12:17.052" v="173"/>
        <pc:sldMkLst>
          <pc:docMk/>
          <pc:sldMk cId="3459844141" sldId="317"/>
        </pc:sldMkLst>
        <pc:spChg chg="mod">
          <ac:chgData name="ALTOUNTOPIAN Rémi" userId="S::remi.altountopian@ynov.com::5071dc02-aff4-406b-af63-9effebbbb589" providerId="AD" clId="Web-{A1A87900-4C2A-45E4-A976-A45C5D1A5A5C}" dt="2020-06-07T20:12:05.521" v="172"/>
          <ac:spMkLst>
            <pc:docMk/>
            <pc:sldMk cId="3459844141" sldId="317"/>
            <ac:spMk id="2" creationId="{97EA886F-A279-4D17-9FD1-F3B0A863F2F7}"/>
          </ac:spMkLst>
        </pc:spChg>
        <pc:spChg chg="mod">
          <ac:chgData name="ALTOUNTOPIAN Rémi" userId="S::remi.altountopian@ynov.com::5071dc02-aff4-406b-af63-9effebbbb589" providerId="AD" clId="Web-{A1A87900-4C2A-45E4-A976-A45C5D1A5A5C}" dt="2020-06-07T20:12:05.521" v="172"/>
          <ac:spMkLst>
            <pc:docMk/>
            <pc:sldMk cId="3459844141" sldId="317"/>
            <ac:spMk id="3" creationId="{41A0F67D-2864-4229-A710-650A223E7F47}"/>
          </ac:spMkLst>
        </pc:spChg>
        <pc:spChg chg="add">
          <ac:chgData name="ALTOUNTOPIAN Rémi" userId="S::remi.altountopian@ynov.com::5071dc02-aff4-406b-af63-9effebbbb589" providerId="AD" clId="Web-{A1A87900-4C2A-45E4-A976-A45C5D1A5A5C}" dt="2020-06-07T20:12:05.521" v="172"/>
          <ac:spMkLst>
            <pc:docMk/>
            <pc:sldMk cId="3459844141" sldId="317"/>
            <ac:spMk id="8" creationId="{99CAC3B1-4879-424D-8F15-206277196159}"/>
          </ac:spMkLst>
        </pc:spChg>
        <pc:grpChg chg="add">
          <ac:chgData name="ALTOUNTOPIAN Rémi" userId="S::remi.altountopian@ynov.com::5071dc02-aff4-406b-af63-9effebbbb589" providerId="AD" clId="Web-{A1A87900-4C2A-45E4-A976-A45C5D1A5A5C}" dt="2020-06-07T20:12:05.521" v="172"/>
          <ac:grpSpMkLst>
            <pc:docMk/>
            <pc:sldMk cId="3459844141" sldId="317"/>
            <ac:grpSpMk id="10" creationId="{4B8492CB-DFBA-4A82-9778-F21493DA36C1}"/>
          </ac:grpSpMkLst>
        </pc:grpChg>
      </pc:sldChg>
      <pc:sldChg chg="addSp delSp modSp add replId">
        <pc:chgData name="ALTOUNTOPIAN Rémi" userId="S::remi.altountopian@ynov.com::5071dc02-aff4-406b-af63-9effebbbb589" providerId="AD" clId="Web-{A1A87900-4C2A-45E4-A976-A45C5D1A5A5C}" dt="2020-06-07T20:18:09.927" v="250" actId="1076"/>
        <pc:sldMkLst>
          <pc:docMk/>
          <pc:sldMk cId="1739446936" sldId="319"/>
        </pc:sldMkLst>
        <pc:spChg chg="mod">
          <ac:chgData name="ALTOUNTOPIAN Rémi" userId="S::remi.altountopian@ynov.com::5071dc02-aff4-406b-af63-9effebbbb589" providerId="AD" clId="Web-{A1A87900-4C2A-45E4-A976-A45C5D1A5A5C}" dt="2020-06-07T20:18:05.208" v="246" actId="20577"/>
          <ac:spMkLst>
            <pc:docMk/>
            <pc:sldMk cId="1739446936" sldId="319"/>
            <ac:spMk id="2" creationId="{B8753396-6950-4005-B01A-2102908941DF}"/>
          </ac:spMkLst>
        </pc:spChg>
        <pc:picChg chg="add mod">
          <ac:chgData name="ALTOUNTOPIAN Rémi" userId="S::remi.altountopian@ynov.com::5071dc02-aff4-406b-af63-9effebbbb589" providerId="AD" clId="Web-{A1A87900-4C2A-45E4-A976-A45C5D1A5A5C}" dt="2020-06-07T20:18:09.927" v="250" actId="1076"/>
          <ac:picMkLst>
            <pc:docMk/>
            <pc:sldMk cId="1739446936" sldId="319"/>
            <ac:picMk id="3" creationId="{D883DF43-7761-4F06-8407-4A44DC1D481C}"/>
          </ac:picMkLst>
        </pc:picChg>
        <pc:picChg chg="del">
          <ac:chgData name="ALTOUNTOPIAN Rémi" userId="S::remi.altountopian@ynov.com::5071dc02-aff4-406b-af63-9effebbbb589" providerId="AD" clId="Web-{A1A87900-4C2A-45E4-A976-A45C5D1A5A5C}" dt="2020-06-07T20:17:23.552" v="232"/>
          <ac:picMkLst>
            <pc:docMk/>
            <pc:sldMk cId="1739446936" sldId="319"/>
            <ac:picMk id="4" creationId="{F18EBF8D-F6A3-4E53-9B70-D8213DEA1D0E}"/>
          </ac:picMkLst>
        </pc:picChg>
      </pc:sldChg>
      <pc:sldChg chg="addSp delSp modSp add replId">
        <pc:chgData name="ALTOUNTOPIAN Rémi" userId="S::remi.altountopian@ynov.com::5071dc02-aff4-406b-af63-9effebbbb589" providerId="AD" clId="Web-{A1A87900-4C2A-45E4-A976-A45C5D1A5A5C}" dt="2020-06-07T20:18:59.177" v="257" actId="14100"/>
        <pc:sldMkLst>
          <pc:docMk/>
          <pc:sldMk cId="4100661530" sldId="320"/>
        </pc:sldMkLst>
        <pc:spChg chg="mod">
          <ac:chgData name="ALTOUNTOPIAN Rémi" userId="S::remi.altountopian@ynov.com::5071dc02-aff4-406b-af63-9effebbbb589" providerId="AD" clId="Web-{A1A87900-4C2A-45E4-A976-A45C5D1A5A5C}" dt="2020-06-07T20:17:29.224" v="234" actId="20577"/>
          <ac:spMkLst>
            <pc:docMk/>
            <pc:sldMk cId="4100661530" sldId="320"/>
            <ac:spMk id="2" creationId="{B8753396-6950-4005-B01A-2102908941DF}"/>
          </ac:spMkLst>
        </pc:spChg>
        <pc:picChg chg="add mod">
          <ac:chgData name="ALTOUNTOPIAN Rémi" userId="S::remi.altountopian@ynov.com::5071dc02-aff4-406b-af63-9effebbbb589" providerId="AD" clId="Web-{A1A87900-4C2A-45E4-A976-A45C5D1A5A5C}" dt="2020-06-07T20:18:59.177" v="257" actId="14100"/>
          <ac:picMkLst>
            <pc:docMk/>
            <pc:sldMk cId="4100661530" sldId="320"/>
            <ac:picMk id="3" creationId="{A1D03608-2C9D-4159-A7D8-301E53D4F9E1}"/>
          </ac:picMkLst>
        </pc:picChg>
        <pc:picChg chg="del">
          <ac:chgData name="ALTOUNTOPIAN Rémi" userId="S::remi.altountopian@ynov.com::5071dc02-aff4-406b-af63-9effebbbb589" providerId="AD" clId="Web-{A1A87900-4C2A-45E4-A976-A45C5D1A5A5C}" dt="2020-06-07T20:17:25.521" v="233"/>
          <ac:picMkLst>
            <pc:docMk/>
            <pc:sldMk cId="4100661530" sldId="320"/>
            <ac:picMk id="4" creationId="{F18EBF8D-F6A3-4E53-9B70-D8213DEA1D0E}"/>
          </ac:picMkLst>
        </pc:picChg>
      </pc:sldChg>
      <pc:sldChg chg="modSp">
        <pc:chgData name="ALTOUNTOPIAN Rémi" userId="S::remi.altountopian@ynov.com::5071dc02-aff4-406b-af63-9effebbbb589" providerId="AD" clId="Web-{A1A87900-4C2A-45E4-A976-A45C5D1A5A5C}" dt="2020-06-07T21:09:51.475" v="283" actId="20577"/>
        <pc:sldMkLst>
          <pc:docMk/>
          <pc:sldMk cId="4233708986" sldId="328"/>
        </pc:sldMkLst>
        <pc:spChg chg="mod">
          <ac:chgData name="ALTOUNTOPIAN Rémi" userId="S::remi.altountopian@ynov.com::5071dc02-aff4-406b-af63-9effebbbb589" providerId="AD" clId="Web-{A1A87900-4C2A-45E4-A976-A45C5D1A5A5C}" dt="2020-06-07T21:09:51.475" v="283" actId="20577"/>
          <ac:spMkLst>
            <pc:docMk/>
            <pc:sldMk cId="4233708986" sldId="328"/>
            <ac:spMk id="11" creationId="{7FEFFB4E-AA92-4E92-9A18-34ADA0265294}"/>
          </ac:spMkLst>
        </pc:spChg>
      </pc:sldChg>
      <pc:sldChg chg="modSp">
        <pc:chgData name="ALTOUNTOPIAN Rémi" userId="S::remi.altountopian@ynov.com::5071dc02-aff4-406b-af63-9effebbbb589" providerId="AD" clId="Web-{A1A87900-4C2A-45E4-A976-A45C5D1A5A5C}" dt="2020-06-07T21:10:04.303" v="286" actId="20577"/>
        <pc:sldMkLst>
          <pc:docMk/>
          <pc:sldMk cId="119580314" sldId="329"/>
        </pc:sldMkLst>
        <pc:spChg chg="mod">
          <ac:chgData name="ALTOUNTOPIAN Rémi" userId="S::remi.altountopian@ynov.com::5071dc02-aff4-406b-af63-9effebbbb589" providerId="AD" clId="Web-{A1A87900-4C2A-45E4-A976-A45C5D1A5A5C}" dt="2020-06-07T21:09:44.912" v="280" actId="14100"/>
          <ac:spMkLst>
            <pc:docMk/>
            <pc:sldMk cId="119580314" sldId="329"/>
            <ac:spMk id="5" creationId="{6ECE2A4A-A578-4521-A8E6-B1B86EDF1676}"/>
          </ac:spMkLst>
        </pc:spChg>
        <pc:spChg chg="mod">
          <ac:chgData name="ALTOUNTOPIAN Rémi" userId="S::remi.altountopian@ynov.com::5071dc02-aff4-406b-af63-9effebbbb589" providerId="AD" clId="Web-{A1A87900-4C2A-45E4-A976-A45C5D1A5A5C}" dt="2020-06-07T21:10:04.303" v="286" actId="20577"/>
          <ac:spMkLst>
            <pc:docMk/>
            <pc:sldMk cId="119580314" sldId="329"/>
            <ac:spMk id="9" creationId="{B29F7961-104C-4C73-B69D-58BDFE7EE873}"/>
          </ac:spMkLst>
        </pc:spChg>
      </pc:sldChg>
      <pc:sldChg chg="modSp">
        <pc:chgData name="ALTOUNTOPIAN Rémi" userId="S::remi.altountopian@ynov.com::5071dc02-aff4-406b-af63-9effebbbb589" providerId="AD" clId="Web-{A1A87900-4C2A-45E4-A976-A45C5D1A5A5C}" dt="2020-06-07T21:09:13.475" v="262" actId="20577"/>
        <pc:sldMkLst>
          <pc:docMk/>
          <pc:sldMk cId="2935368697" sldId="335"/>
        </pc:sldMkLst>
        <pc:spChg chg="mod">
          <ac:chgData name="ALTOUNTOPIAN Rémi" userId="S::remi.altountopian@ynov.com::5071dc02-aff4-406b-af63-9effebbbb589" providerId="AD" clId="Web-{A1A87900-4C2A-45E4-A976-A45C5D1A5A5C}" dt="2020-06-07T21:09:13.475" v="262" actId="20577"/>
          <ac:spMkLst>
            <pc:docMk/>
            <pc:sldMk cId="2935368697" sldId="335"/>
            <ac:spMk id="3" creationId="{3B1F48A2-3F3C-4C27-82B8-39F1F40A54F3}"/>
          </ac:spMkLst>
        </pc:spChg>
      </pc:sldChg>
      <pc:sldChg chg="modSp">
        <pc:chgData name="ALTOUNTOPIAN Rémi" userId="S::remi.altountopian@ynov.com::5071dc02-aff4-406b-af63-9effebbbb589" providerId="AD" clId="Web-{A1A87900-4C2A-45E4-A976-A45C5D1A5A5C}" dt="2020-06-07T21:10:15.490" v="289" actId="20577"/>
        <pc:sldMkLst>
          <pc:docMk/>
          <pc:sldMk cId="905491160" sldId="336"/>
        </pc:sldMkLst>
        <pc:spChg chg="mod">
          <ac:chgData name="ALTOUNTOPIAN Rémi" userId="S::remi.altountopian@ynov.com::5071dc02-aff4-406b-af63-9effebbbb589" providerId="AD" clId="Web-{A1A87900-4C2A-45E4-A976-A45C5D1A5A5C}" dt="2020-06-07T21:09:36.037" v="272" actId="14100"/>
          <ac:spMkLst>
            <pc:docMk/>
            <pc:sldMk cId="905491160" sldId="336"/>
            <ac:spMk id="8" creationId="{C9AE3D1E-DB84-4874-9135-BAAF6ADE6C85}"/>
          </ac:spMkLst>
        </pc:spChg>
        <pc:spChg chg="mod">
          <ac:chgData name="ALTOUNTOPIAN Rémi" userId="S::remi.altountopian@ynov.com::5071dc02-aff4-406b-af63-9effebbbb589" providerId="AD" clId="Web-{A1A87900-4C2A-45E4-A976-A45C5D1A5A5C}" dt="2020-06-07T21:10:15.490" v="289" actId="20577"/>
          <ac:spMkLst>
            <pc:docMk/>
            <pc:sldMk cId="905491160" sldId="336"/>
            <ac:spMk id="10" creationId="{304A3EB9-8815-4295-BEA9-6FE87FA83EE8}"/>
          </ac:spMkLst>
        </pc:spChg>
      </pc:sldChg>
    </pc:docChg>
  </pc:docChgLst>
  <pc:docChgLst>
    <pc:chgData name="CHARLEMAGNE Clément" userId="S::clement.charlemagne@ynov.com::f32bcb38-56d2-419f-8eb7-8b66082dcd8b" providerId="AD" clId="Web-{A652C580-DBC1-419F-87C5-0CAFF18DF7BB}"/>
    <pc:docChg chg="modSld sldOrd">
      <pc:chgData name="CHARLEMAGNE Clément" userId="S::clement.charlemagne@ynov.com::f32bcb38-56d2-419f-8eb7-8b66082dcd8b" providerId="AD" clId="Web-{A652C580-DBC1-419F-87C5-0CAFF18DF7BB}" dt="2020-06-07T19:27:09.830" v="392" actId="20577"/>
      <pc:docMkLst>
        <pc:docMk/>
      </pc:docMkLst>
      <pc:sldChg chg="addSp modSp">
        <pc:chgData name="CHARLEMAGNE Clément" userId="S::clement.charlemagne@ynov.com::f32bcb38-56d2-419f-8eb7-8b66082dcd8b" providerId="AD" clId="Web-{A652C580-DBC1-419F-87C5-0CAFF18DF7BB}" dt="2020-06-07T19:27:09.830" v="391" actId="20577"/>
        <pc:sldMkLst>
          <pc:docMk/>
          <pc:sldMk cId="2575065681" sldId="277"/>
        </pc:sldMkLst>
        <pc:spChg chg="mod">
          <ac:chgData name="CHARLEMAGNE Clément" userId="S::clement.charlemagne@ynov.com::f32bcb38-56d2-419f-8eb7-8b66082dcd8b" providerId="AD" clId="Web-{A652C580-DBC1-419F-87C5-0CAFF18DF7BB}" dt="2020-06-07T19:20:46.448" v="201" actId="1076"/>
          <ac:spMkLst>
            <pc:docMk/>
            <pc:sldMk cId="2575065681" sldId="277"/>
            <ac:spMk id="2" creationId="{B8753396-6950-4005-B01A-2102908941DF}"/>
          </ac:spMkLst>
        </pc:spChg>
        <pc:spChg chg="add mod">
          <ac:chgData name="CHARLEMAGNE Clément" userId="S::clement.charlemagne@ynov.com::f32bcb38-56d2-419f-8eb7-8b66082dcd8b" providerId="AD" clId="Web-{A652C580-DBC1-419F-87C5-0CAFF18DF7BB}" dt="2020-06-07T19:27:09.830" v="391" actId="20577"/>
          <ac:spMkLst>
            <pc:docMk/>
            <pc:sldMk cId="2575065681" sldId="277"/>
            <ac:spMk id="3" creationId="{7C8CC1F1-AD7D-44B8-937E-178A4A9D94BD}"/>
          </ac:spMkLst>
        </pc:spChg>
      </pc:sldChg>
      <pc:sldChg chg="addSp delSp modSp ord">
        <pc:chgData name="CHARLEMAGNE Clément" userId="S::clement.charlemagne@ynov.com::f32bcb38-56d2-419f-8eb7-8b66082dcd8b" providerId="AD" clId="Web-{A652C580-DBC1-419F-87C5-0CAFF18DF7BB}" dt="2020-06-07T19:20:03.025" v="200"/>
        <pc:sldMkLst>
          <pc:docMk/>
          <pc:sldMk cId="3631363032" sldId="306"/>
        </pc:sldMkLst>
        <pc:spChg chg="add del mod">
          <ac:chgData name="CHARLEMAGNE Clément" userId="S::clement.charlemagne@ynov.com::f32bcb38-56d2-419f-8eb7-8b66082dcd8b" providerId="AD" clId="Web-{A652C580-DBC1-419F-87C5-0CAFF18DF7BB}" dt="2020-06-07T19:20:03.025" v="200"/>
          <ac:spMkLst>
            <pc:docMk/>
            <pc:sldMk cId="3631363032" sldId="306"/>
            <ac:spMk id="2" creationId="{4EE50B65-8354-4081-9658-70A36D0C4181}"/>
          </ac:spMkLst>
        </pc:spChg>
        <pc:spChg chg="mod">
          <ac:chgData name="CHARLEMAGNE Clément" userId="S::clement.charlemagne@ynov.com::f32bcb38-56d2-419f-8eb7-8b66082dcd8b" providerId="AD" clId="Web-{A652C580-DBC1-419F-87C5-0CAFF18DF7BB}" dt="2020-06-07T19:13:56.315" v="64" actId="20577"/>
          <ac:spMkLst>
            <pc:docMk/>
            <pc:sldMk cId="3631363032" sldId="306"/>
            <ac:spMk id="4" creationId="{49A2B02E-F859-4B83-B461-BB4F2DE0EB4A}"/>
          </ac:spMkLst>
        </pc:spChg>
      </pc:sldChg>
    </pc:docChg>
  </pc:docChgLst>
  <pc:docChgLst>
    <pc:chgData name="CHARLEMAGNE Clément" userId="S::clement.charlemagne@ynov.com::f32bcb38-56d2-419f-8eb7-8b66082dcd8b" providerId="AD" clId="Web-{0E953D44-161A-45CA-8C95-5DBA0D61BD20}"/>
    <pc:docChg chg="addSld modSld">
      <pc:chgData name="CHARLEMAGNE Clément" userId="S::clement.charlemagne@ynov.com::f32bcb38-56d2-419f-8eb7-8b66082dcd8b" providerId="AD" clId="Web-{0E953D44-161A-45CA-8C95-5DBA0D61BD20}" dt="2020-06-07T18:18:49.659" v="128" actId="1076"/>
      <pc:docMkLst>
        <pc:docMk/>
      </pc:docMkLst>
      <pc:sldChg chg="delSp modSp add replId">
        <pc:chgData name="CHARLEMAGNE Clément" userId="S::clement.charlemagne@ynov.com::f32bcb38-56d2-419f-8eb7-8b66082dcd8b" providerId="AD" clId="Web-{0E953D44-161A-45CA-8C95-5DBA0D61BD20}" dt="2020-06-07T18:18:49.659" v="128" actId="1076"/>
        <pc:sldMkLst>
          <pc:docMk/>
          <pc:sldMk cId="1111352733" sldId="310"/>
        </pc:sldMkLst>
        <pc:spChg chg="mod">
          <ac:chgData name="CHARLEMAGNE Clément" userId="S::clement.charlemagne@ynov.com::f32bcb38-56d2-419f-8eb7-8b66082dcd8b" providerId="AD" clId="Web-{0E953D44-161A-45CA-8C95-5DBA0D61BD20}" dt="2020-06-07T18:18:49.659" v="128" actId="1076"/>
          <ac:spMkLst>
            <pc:docMk/>
            <pc:sldMk cId="1111352733" sldId="310"/>
            <ac:spMk id="2" creationId="{B8753396-6950-4005-B01A-2102908941DF}"/>
          </ac:spMkLst>
        </pc:spChg>
        <pc:spChg chg="del">
          <ac:chgData name="CHARLEMAGNE Clément" userId="S::clement.charlemagne@ynov.com::f32bcb38-56d2-419f-8eb7-8b66082dcd8b" providerId="AD" clId="Web-{0E953D44-161A-45CA-8C95-5DBA0D61BD20}" dt="2020-06-07T18:17:36.221" v="4"/>
          <ac:spMkLst>
            <pc:docMk/>
            <pc:sldMk cId="1111352733" sldId="310"/>
            <ac:spMk id="4" creationId="{A49F7D17-B5ED-4147-AF8E-B44DF1A4CD42}"/>
          </ac:spMkLst>
        </pc:spChg>
        <pc:spChg chg="del">
          <ac:chgData name="CHARLEMAGNE Clément" userId="S::clement.charlemagne@ynov.com::f32bcb38-56d2-419f-8eb7-8b66082dcd8b" providerId="AD" clId="Web-{0E953D44-161A-45CA-8C95-5DBA0D61BD20}" dt="2020-06-07T18:17:37.721" v="5"/>
          <ac:spMkLst>
            <pc:docMk/>
            <pc:sldMk cId="1111352733" sldId="310"/>
            <ac:spMk id="19" creationId="{5F1476C7-BE35-48A2-8C69-D69A8F279A52}"/>
          </ac:spMkLst>
        </pc:spChg>
        <pc:picChg chg="del">
          <ac:chgData name="CHARLEMAGNE Clément" userId="S::clement.charlemagne@ynov.com::f32bcb38-56d2-419f-8eb7-8b66082dcd8b" providerId="AD" clId="Web-{0E953D44-161A-45CA-8C95-5DBA0D61BD20}" dt="2020-06-07T18:17:34.439" v="3"/>
          <ac:picMkLst>
            <pc:docMk/>
            <pc:sldMk cId="1111352733" sldId="310"/>
            <ac:picMk id="3" creationId="{0FC157A1-63E9-4750-A2AC-4C978F4F2FE3}"/>
          </ac:picMkLst>
        </pc:picChg>
        <pc:picChg chg="del">
          <ac:chgData name="CHARLEMAGNE Clément" userId="S::clement.charlemagne@ynov.com::f32bcb38-56d2-419f-8eb7-8b66082dcd8b" providerId="AD" clId="Web-{0E953D44-161A-45CA-8C95-5DBA0D61BD20}" dt="2020-06-07T18:17:32.877" v="1"/>
          <ac:picMkLst>
            <pc:docMk/>
            <pc:sldMk cId="1111352733" sldId="310"/>
            <ac:picMk id="6" creationId="{4BD8B14D-4353-4094-B8D4-5A56A9F96B1B}"/>
          </ac:picMkLst>
        </pc:picChg>
        <pc:picChg chg="del">
          <ac:chgData name="CHARLEMAGNE Clément" userId="S::clement.charlemagne@ynov.com::f32bcb38-56d2-419f-8eb7-8b66082dcd8b" providerId="AD" clId="Web-{0E953D44-161A-45CA-8C95-5DBA0D61BD20}" dt="2020-06-07T18:17:33.814" v="2"/>
          <ac:picMkLst>
            <pc:docMk/>
            <pc:sldMk cId="1111352733" sldId="310"/>
            <ac:picMk id="7" creationId="{7C66B7F3-3B5F-4FF6-BDF4-56B2DEC6686D}"/>
          </ac:picMkLst>
        </pc:picChg>
      </pc:sldChg>
    </pc:docChg>
  </pc:docChgLst>
  <pc:docChgLst>
    <pc:chgData name="CHARLEMAGNE Clément" userId="S::clement.charlemagne@ynov.com::f32bcb38-56d2-419f-8eb7-8b66082dcd8b" providerId="AD" clId="Web-{3B09280C-5CCE-43B6-9667-A040128754E1}"/>
    <pc:docChg chg="modSld">
      <pc:chgData name="CHARLEMAGNE Clément" userId="S::clement.charlemagne@ynov.com::f32bcb38-56d2-419f-8eb7-8b66082dcd8b" providerId="AD" clId="Web-{3B09280C-5CCE-43B6-9667-A040128754E1}" dt="2020-06-07T18:51:02.747" v="77" actId="1076"/>
      <pc:docMkLst>
        <pc:docMk/>
      </pc:docMkLst>
      <pc:sldChg chg="addSp delSp modSp">
        <pc:chgData name="CHARLEMAGNE Clément" userId="S::clement.charlemagne@ynov.com::f32bcb38-56d2-419f-8eb7-8b66082dcd8b" providerId="AD" clId="Web-{3B09280C-5CCE-43B6-9667-A040128754E1}" dt="2020-06-07T18:51:02.747" v="77" actId="1076"/>
        <pc:sldMkLst>
          <pc:docMk/>
          <pc:sldMk cId="1649266061" sldId="298"/>
        </pc:sldMkLst>
        <pc:picChg chg="add del mod modCrop">
          <ac:chgData name="CHARLEMAGNE Clément" userId="S::clement.charlemagne@ynov.com::f32bcb38-56d2-419f-8eb7-8b66082dcd8b" providerId="AD" clId="Web-{3B09280C-5CCE-43B6-9667-A040128754E1}" dt="2020-06-07T18:48:58.591" v="58"/>
          <ac:picMkLst>
            <pc:docMk/>
            <pc:sldMk cId="1649266061" sldId="298"/>
            <ac:picMk id="3" creationId="{B43118C1-A52B-4B88-8333-599FB794BFA4}"/>
          </ac:picMkLst>
        </pc:picChg>
        <pc:picChg chg="add mod">
          <ac:chgData name="CHARLEMAGNE Clément" userId="S::clement.charlemagne@ynov.com::f32bcb38-56d2-419f-8eb7-8b66082dcd8b" providerId="AD" clId="Web-{3B09280C-5CCE-43B6-9667-A040128754E1}" dt="2020-06-07T18:51:02.747" v="77" actId="1076"/>
          <ac:picMkLst>
            <pc:docMk/>
            <pc:sldMk cId="1649266061" sldId="298"/>
            <ac:picMk id="4" creationId="{57B90DCF-B7BC-4221-B523-F325E851350D}"/>
          </ac:picMkLst>
        </pc:picChg>
        <pc:picChg chg="add mod modCrop">
          <ac:chgData name="CHARLEMAGNE Clément" userId="S::clement.charlemagne@ynov.com::f32bcb38-56d2-419f-8eb7-8b66082dcd8b" providerId="AD" clId="Web-{3B09280C-5CCE-43B6-9667-A040128754E1}" dt="2020-06-07T18:50:51.981" v="75" actId="1076"/>
          <ac:picMkLst>
            <pc:docMk/>
            <pc:sldMk cId="1649266061" sldId="298"/>
            <ac:picMk id="5" creationId="{C2D79881-21D0-423C-AC94-B893F5E4DE14}"/>
          </ac:picMkLst>
        </pc:picChg>
        <pc:picChg chg="add mod">
          <ac:chgData name="CHARLEMAGNE Clément" userId="S::clement.charlemagne@ynov.com::f32bcb38-56d2-419f-8eb7-8b66082dcd8b" providerId="AD" clId="Web-{3B09280C-5CCE-43B6-9667-A040128754E1}" dt="2020-06-07T18:50:54.825" v="76" actId="1076"/>
          <ac:picMkLst>
            <pc:docMk/>
            <pc:sldMk cId="1649266061" sldId="298"/>
            <ac:picMk id="6" creationId="{90FF8134-287D-47CB-9FC3-4CE88371CB7A}"/>
          </ac:picMkLst>
        </pc:picChg>
      </pc:sldChg>
      <pc:sldChg chg="modSp">
        <pc:chgData name="CHARLEMAGNE Clément" userId="S::clement.charlemagne@ynov.com::f32bcb38-56d2-419f-8eb7-8b66082dcd8b" providerId="AD" clId="Web-{3B09280C-5CCE-43B6-9667-A040128754E1}" dt="2020-06-07T18:36:52.985" v="3" actId="1076"/>
        <pc:sldMkLst>
          <pc:docMk/>
          <pc:sldMk cId="3592480569" sldId="301"/>
        </pc:sldMkLst>
        <pc:picChg chg="mod">
          <ac:chgData name="CHARLEMAGNE Clément" userId="S::clement.charlemagne@ynov.com::f32bcb38-56d2-419f-8eb7-8b66082dcd8b" providerId="AD" clId="Web-{3B09280C-5CCE-43B6-9667-A040128754E1}" dt="2020-06-07T18:36:52.985" v="3" actId="1076"/>
          <ac:picMkLst>
            <pc:docMk/>
            <pc:sldMk cId="3592480569" sldId="301"/>
            <ac:picMk id="4" creationId="{AEC98290-4180-4AA2-B1C0-6E38BB955B83}"/>
          </ac:picMkLst>
        </pc:picChg>
        <pc:picChg chg="mod">
          <ac:chgData name="CHARLEMAGNE Clément" userId="S::clement.charlemagne@ynov.com::f32bcb38-56d2-419f-8eb7-8b66082dcd8b" providerId="AD" clId="Web-{3B09280C-5CCE-43B6-9667-A040128754E1}" dt="2020-06-07T18:36:49.110" v="2" actId="1076"/>
          <ac:picMkLst>
            <pc:docMk/>
            <pc:sldMk cId="3592480569" sldId="301"/>
            <ac:picMk id="5" creationId="{7DEB8B9A-192B-4F6B-AA71-815C30E07AB8}"/>
          </ac:picMkLst>
        </pc:picChg>
      </pc:sldChg>
      <pc:sldChg chg="modSp">
        <pc:chgData name="CHARLEMAGNE Clément" userId="S::clement.charlemagne@ynov.com::f32bcb38-56d2-419f-8eb7-8b66082dcd8b" providerId="AD" clId="Web-{3B09280C-5CCE-43B6-9667-A040128754E1}" dt="2020-06-07T18:38:26.234" v="7" actId="1076"/>
        <pc:sldMkLst>
          <pc:docMk/>
          <pc:sldMk cId="2754076975" sldId="309"/>
        </pc:sldMkLst>
        <pc:picChg chg="mod">
          <ac:chgData name="CHARLEMAGNE Clément" userId="S::clement.charlemagne@ynov.com::f32bcb38-56d2-419f-8eb7-8b66082dcd8b" providerId="AD" clId="Web-{3B09280C-5CCE-43B6-9667-A040128754E1}" dt="2020-06-07T18:38:26.234" v="7" actId="1076"/>
          <ac:picMkLst>
            <pc:docMk/>
            <pc:sldMk cId="2754076975" sldId="309"/>
            <ac:picMk id="7" creationId="{7C66B7F3-3B5F-4FF6-BDF4-56B2DEC6686D}"/>
          </ac:picMkLst>
        </pc:picChg>
      </pc:sldChg>
    </pc:docChg>
  </pc:docChgLst>
  <pc:docChgLst>
    <pc:chgData name="BERENGUER Jonathan" userId="S::jonathan.berenguer@ynov.com::5c477217-ee6f-47f8-90be-88736703a240" providerId="AD" clId="Web-{52C2FA70-A9BA-4D6D-9480-76DE95EC0C05}"/>
    <pc:docChg chg="addSld modSld">
      <pc:chgData name="BERENGUER Jonathan" userId="S::jonathan.berenguer@ynov.com::5c477217-ee6f-47f8-90be-88736703a240" providerId="AD" clId="Web-{52C2FA70-A9BA-4D6D-9480-76DE95EC0C05}" dt="2020-06-07T18:26:30.013" v="331" actId="20577"/>
      <pc:docMkLst>
        <pc:docMk/>
      </pc:docMkLst>
      <pc:sldChg chg="addSp modSp">
        <pc:chgData name="BERENGUER Jonathan" userId="S::jonathan.berenguer@ynov.com::5c477217-ee6f-47f8-90be-88736703a240" providerId="AD" clId="Web-{52C2FA70-A9BA-4D6D-9480-76DE95EC0C05}" dt="2020-06-07T18:20:06.001" v="166" actId="20577"/>
        <pc:sldMkLst>
          <pc:docMk/>
          <pc:sldMk cId="3592480569" sldId="301"/>
        </pc:sldMkLst>
        <pc:spChg chg="add mod">
          <ac:chgData name="BERENGUER Jonathan" userId="S::jonathan.berenguer@ynov.com::5c477217-ee6f-47f8-90be-88736703a240" providerId="AD" clId="Web-{52C2FA70-A9BA-4D6D-9480-76DE95EC0C05}" dt="2020-06-07T18:20:06.001" v="166" actId="20577"/>
          <ac:spMkLst>
            <pc:docMk/>
            <pc:sldMk cId="3592480569" sldId="301"/>
            <ac:spMk id="3" creationId="{0EF00F6C-D013-427B-B1F7-0D43B622E67D}"/>
          </ac:spMkLst>
        </pc:spChg>
      </pc:sldChg>
      <pc:sldChg chg="addSp delSp modSp add mod replId delDesignElem chgLayout">
        <pc:chgData name="BERENGUER Jonathan" userId="S::jonathan.berenguer@ynov.com::5c477217-ee6f-47f8-90be-88736703a240" providerId="AD" clId="Web-{52C2FA70-A9BA-4D6D-9480-76DE95EC0C05}" dt="2020-06-07T18:26:30.013" v="330" actId="20577"/>
        <pc:sldMkLst>
          <pc:docMk/>
          <pc:sldMk cId="2652161585" sldId="311"/>
        </pc:sldMkLst>
        <pc:spChg chg="del mod">
          <ac:chgData name="BERENGUER Jonathan" userId="S::jonathan.berenguer@ynov.com::5c477217-ee6f-47f8-90be-88736703a240" providerId="AD" clId="Web-{52C2FA70-A9BA-4D6D-9480-76DE95EC0C05}" dt="2020-06-07T18:20:58.360" v="177"/>
          <ac:spMkLst>
            <pc:docMk/>
            <pc:sldMk cId="2652161585" sldId="311"/>
            <ac:spMk id="2" creationId="{B8753396-6950-4005-B01A-2102908941DF}"/>
          </ac:spMkLst>
        </pc:spChg>
        <pc:spChg chg="mod">
          <ac:chgData name="BERENGUER Jonathan" userId="S::jonathan.berenguer@ynov.com::5c477217-ee6f-47f8-90be-88736703a240" providerId="AD" clId="Web-{52C2FA70-A9BA-4D6D-9480-76DE95EC0C05}" dt="2020-06-07T18:20:22.720" v="171" actId="20577"/>
          <ac:spMkLst>
            <pc:docMk/>
            <pc:sldMk cId="2652161585" sldId="311"/>
            <ac:spMk id="3" creationId="{0EF00F6C-D013-427B-B1F7-0D43B622E67D}"/>
          </ac:spMkLst>
        </pc:spChg>
        <pc:spChg chg="add mod">
          <ac:chgData name="BERENGUER Jonathan" userId="S::jonathan.berenguer@ynov.com::5c477217-ee6f-47f8-90be-88736703a240" providerId="AD" clId="Web-{52C2FA70-A9BA-4D6D-9480-76DE95EC0C05}" dt="2020-06-07T18:21:54.672" v="213" actId="20577"/>
          <ac:spMkLst>
            <pc:docMk/>
            <pc:sldMk cId="2652161585" sldId="311"/>
            <ac:spMk id="4" creationId="{6D071037-4F8A-419A-A259-26446CC2F6EC}"/>
          </ac:spMkLst>
        </pc:spChg>
        <pc:spChg chg="add mod ord">
          <ac:chgData name="BERENGUER Jonathan" userId="S::jonathan.berenguer@ynov.com::5c477217-ee6f-47f8-90be-88736703a240" providerId="AD" clId="Web-{52C2FA70-A9BA-4D6D-9480-76DE95EC0C05}" dt="2020-06-07T18:26:30.013" v="330" actId="20577"/>
          <ac:spMkLst>
            <pc:docMk/>
            <pc:sldMk cId="2652161585" sldId="311"/>
            <ac:spMk id="5" creationId="{B6B367F4-48F2-4B19-B60C-BBBD16F3B9BA}"/>
          </ac:spMkLst>
        </pc:spChg>
        <pc:spChg chg="del">
          <ac:chgData name="BERENGUER Jonathan" userId="S::jonathan.berenguer@ynov.com::5c477217-ee6f-47f8-90be-88736703a240" providerId="AD" clId="Web-{52C2FA70-A9BA-4D6D-9480-76DE95EC0C05}" dt="2020-06-07T18:20:58.360" v="177"/>
          <ac:spMkLst>
            <pc:docMk/>
            <pc:sldMk cId="2652161585" sldId="311"/>
            <ac:spMk id="9" creationId="{99CAC3B1-4879-424D-8F15-206277196159}"/>
          </ac:spMkLst>
        </pc:spChg>
        <pc:spChg chg="add del">
          <ac:chgData name="BERENGUER Jonathan" userId="S::jonathan.berenguer@ynov.com::5c477217-ee6f-47f8-90be-88736703a240" providerId="AD" clId="Web-{52C2FA70-A9BA-4D6D-9480-76DE95EC0C05}" dt="2020-06-07T18:26:19.482" v="327"/>
          <ac:spMkLst>
            <pc:docMk/>
            <pc:sldMk cId="2652161585" sldId="311"/>
            <ac:spMk id="18" creationId="{E5A92FE9-DB05-4D0D-AF5A-BE8664B9FFB4}"/>
          </ac:spMkLst>
        </pc:spChg>
        <pc:spChg chg="add">
          <ac:chgData name="BERENGUER Jonathan" userId="S::jonathan.berenguer@ynov.com::5c477217-ee6f-47f8-90be-88736703a240" providerId="AD" clId="Web-{52C2FA70-A9BA-4D6D-9480-76DE95EC0C05}" dt="2020-06-07T18:26:19.482" v="327"/>
          <ac:spMkLst>
            <pc:docMk/>
            <pc:sldMk cId="2652161585" sldId="311"/>
            <ac:spMk id="39" creationId="{E5A92FE9-DB05-4D0D-AF5A-BE8664B9FFB4}"/>
          </ac:spMkLst>
        </pc:spChg>
        <pc:grpChg chg="add del">
          <ac:chgData name="BERENGUER Jonathan" userId="S::jonathan.berenguer@ynov.com::5c477217-ee6f-47f8-90be-88736703a240" providerId="AD" clId="Web-{52C2FA70-A9BA-4D6D-9480-76DE95EC0C05}" dt="2020-06-07T18:26:19.482" v="327"/>
          <ac:grpSpMkLst>
            <pc:docMk/>
            <pc:sldMk cId="2652161585" sldId="311"/>
            <ac:grpSpMk id="10" creationId="{E9D059B6-ADD8-488A-B346-63289E90D13F}"/>
          </ac:grpSpMkLst>
        </pc:grpChg>
        <pc:grpChg chg="del">
          <ac:chgData name="BERENGUER Jonathan" userId="S::jonathan.berenguer@ynov.com::5c477217-ee6f-47f8-90be-88736703a240" providerId="AD" clId="Web-{52C2FA70-A9BA-4D6D-9480-76DE95EC0C05}" dt="2020-06-07T18:20:58.360" v="177"/>
          <ac:grpSpMkLst>
            <pc:docMk/>
            <pc:sldMk cId="2652161585" sldId="311"/>
            <ac:grpSpMk id="17" creationId="{4B8492CB-DFBA-4A82-9778-F21493DA36C1}"/>
          </ac:grpSpMkLst>
        </pc:grpChg>
        <pc:grpChg chg="add del">
          <ac:chgData name="BERENGUER Jonathan" userId="S::jonathan.berenguer@ynov.com::5c477217-ee6f-47f8-90be-88736703a240" providerId="AD" clId="Web-{52C2FA70-A9BA-4D6D-9480-76DE95EC0C05}" dt="2020-06-07T18:26:19.482" v="327"/>
          <ac:grpSpMkLst>
            <pc:docMk/>
            <pc:sldMk cId="2652161585" sldId="311"/>
            <ac:grpSpMk id="20" creationId="{53D9B26A-5143-49A7-BA98-D871D5BD719A}"/>
          </ac:grpSpMkLst>
        </pc:grpChg>
        <pc:grpChg chg="add">
          <ac:chgData name="BERENGUER Jonathan" userId="S::jonathan.berenguer@ynov.com::5c477217-ee6f-47f8-90be-88736703a240" providerId="AD" clId="Web-{52C2FA70-A9BA-4D6D-9480-76DE95EC0C05}" dt="2020-06-07T18:26:19.482" v="327"/>
          <ac:grpSpMkLst>
            <pc:docMk/>
            <pc:sldMk cId="2652161585" sldId="311"/>
            <ac:grpSpMk id="31" creationId="{E9D059B6-ADD8-488A-B346-63289E90D13F}"/>
          </ac:grpSpMkLst>
        </pc:grpChg>
        <pc:grpChg chg="add">
          <ac:chgData name="BERENGUER Jonathan" userId="S::jonathan.berenguer@ynov.com::5c477217-ee6f-47f8-90be-88736703a240" providerId="AD" clId="Web-{52C2FA70-A9BA-4D6D-9480-76DE95EC0C05}" dt="2020-06-07T18:26:19.482" v="327"/>
          <ac:grpSpMkLst>
            <pc:docMk/>
            <pc:sldMk cId="2652161585" sldId="311"/>
            <ac:grpSpMk id="41" creationId="{53D9B26A-5143-49A7-BA98-D871D5BD719A}"/>
          </ac:grpSpMkLst>
        </pc:grpChg>
      </pc:sldChg>
    </pc:docChg>
  </pc:docChgLst>
  <pc:docChgLst>
    <pc:chgData name="CHARLEMAGNE Clément" userId="S::clement.charlemagne@ynov.com::f32bcb38-56d2-419f-8eb7-8b66082dcd8b" providerId="AD" clId="Web-{9208D518-CA87-446B-B4A5-A619B14B651E}"/>
    <pc:docChg chg="addSld modSld addMainMaster delMainMaster">
      <pc:chgData name="CHARLEMAGNE Clément" userId="S::clement.charlemagne@ynov.com::f32bcb38-56d2-419f-8eb7-8b66082dcd8b" providerId="AD" clId="Web-{9208D518-CA87-446B-B4A5-A619B14B651E}" dt="2020-06-05T07:10:28.218" v="45"/>
      <pc:docMkLst>
        <pc:docMk/>
      </pc:docMkLst>
      <pc:sldChg chg="addSp delSp modSp mod setBg modClrScheme setClrOvrMap delDesignElem chgLayout">
        <pc:chgData name="CHARLEMAGNE Clément" userId="S::clement.charlemagne@ynov.com::f32bcb38-56d2-419f-8eb7-8b66082dcd8b" providerId="AD" clId="Web-{9208D518-CA87-446B-B4A5-A619B14B651E}" dt="2020-06-05T07:01:24.228" v="21"/>
        <pc:sldMkLst>
          <pc:docMk/>
          <pc:sldMk cId="3784089036" sldId="256"/>
        </pc:sldMkLst>
        <pc:spChg chg="mod ord">
          <ac:chgData name="CHARLEMAGNE Clément" userId="S::clement.charlemagne@ynov.com::f32bcb38-56d2-419f-8eb7-8b66082dcd8b" providerId="AD" clId="Web-{9208D518-CA87-446B-B4A5-A619B14B651E}" dt="2020-06-05T07:01:24.228" v="21"/>
          <ac:spMkLst>
            <pc:docMk/>
            <pc:sldMk cId="3784089036" sldId="256"/>
            <ac:spMk id="2" creationId="{00000000-0000-0000-0000-000000000000}"/>
          </ac:spMkLst>
        </pc:spChg>
        <pc:spChg chg="mod ord">
          <ac:chgData name="CHARLEMAGNE Clément" userId="S::clement.charlemagne@ynov.com::f32bcb38-56d2-419f-8eb7-8b66082dcd8b" providerId="AD" clId="Web-{9208D518-CA87-446B-B4A5-A619B14B651E}" dt="2020-06-05T07:01:24.228" v="21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CHARLEMAGNE Clément" userId="S::clement.charlemagne@ynov.com::f32bcb38-56d2-419f-8eb7-8b66082dcd8b" providerId="AD" clId="Web-{9208D518-CA87-446B-B4A5-A619B14B651E}" dt="2020-06-05T06:59:30.383" v="5"/>
          <ac:spMkLst>
            <pc:docMk/>
            <pc:sldMk cId="3784089036" sldId="256"/>
            <ac:spMk id="6" creationId="{FE469E50-3893-4ED6-92BA-2985C32B0CA6}"/>
          </ac:spMkLst>
        </pc:spChg>
        <pc:spChg chg="add del">
          <ac:chgData name="CHARLEMAGNE Clément" userId="S::clement.charlemagne@ynov.com::f32bcb38-56d2-419f-8eb7-8b66082dcd8b" providerId="AD" clId="Web-{9208D518-CA87-446B-B4A5-A619B14B651E}" dt="2020-06-05T06:59:39.196" v="7"/>
          <ac:spMkLst>
            <pc:docMk/>
            <pc:sldMk cId="3784089036" sldId="256"/>
            <ac:spMk id="7" creationId="{526E0BFB-CDF1-4990-8C11-AC849311E0A8}"/>
          </ac:spMkLst>
        </pc:spChg>
        <pc:spChg chg="add del">
          <ac:chgData name="CHARLEMAGNE Clément" userId="S::clement.charlemagne@ynov.com::f32bcb38-56d2-419f-8eb7-8b66082dcd8b" providerId="AD" clId="Web-{9208D518-CA87-446B-B4A5-A619B14B651E}" dt="2020-06-05T06:59:14.977" v="3"/>
          <ac:spMkLst>
            <pc:docMk/>
            <pc:sldMk cId="3784089036" sldId="256"/>
            <ac:spMk id="8" creationId="{8A8E2B3D-9013-49DD-AD19-465E6B843E70}"/>
          </ac:spMkLst>
        </pc:spChg>
        <pc:spChg chg="add del">
          <ac:chgData name="CHARLEMAGNE Clément" userId="S::clement.charlemagne@ynov.com::f32bcb38-56d2-419f-8eb7-8b66082dcd8b" providerId="AD" clId="Web-{9208D518-CA87-446B-B4A5-A619B14B651E}" dt="2020-06-05T06:58:53.820" v="1"/>
          <ac:spMkLst>
            <pc:docMk/>
            <pc:sldMk cId="3784089036" sldId="256"/>
            <ac:spMk id="9" creationId="{DCE1AED4-C7FF-4468-BF54-4470A0A3E283}"/>
          </ac:spMkLst>
        </pc:spChg>
        <pc:spChg chg="add del">
          <ac:chgData name="CHARLEMAGNE Clément" userId="S::clement.charlemagne@ynov.com::f32bcb38-56d2-419f-8eb7-8b66082dcd8b" providerId="AD" clId="Web-{9208D518-CA87-446B-B4A5-A619B14B651E}" dt="2020-06-05T06:59:14.977" v="3"/>
          <ac:spMkLst>
            <pc:docMk/>
            <pc:sldMk cId="3784089036" sldId="256"/>
            <ac:spMk id="10" creationId="{9420F6C3-AAF3-4091-9B71-5FB534BD4970}"/>
          </ac:spMkLst>
        </pc:spChg>
        <pc:spChg chg="add del">
          <ac:chgData name="CHARLEMAGNE Clément" userId="S::clement.charlemagne@ynov.com::f32bcb38-56d2-419f-8eb7-8b66082dcd8b" providerId="AD" clId="Web-{9208D518-CA87-446B-B4A5-A619B14B651E}" dt="2020-06-05T06:58:53.820" v="1"/>
          <ac:spMkLst>
            <pc:docMk/>
            <pc:sldMk cId="3784089036" sldId="256"/>
            <ac:spMk id="11" creationId="{BDE94FAB-AA60-43B4-A2C3-3A940B9A951A}"/>
          </ac:spMkLst>
        </pc:spChg>
        <pc:spChg chg="add del">
          <ac:chgData name="CHARLEMAGNE Clément" userId="S::clement.charlemagne@ynov.com::f32bcb38-56d2-419f-8eb7-8b66082dcd8b" providerId="AD" clId="Web-{9208D518-CA87-446B-B4A5-A619B14B651E}" dt="2020-06-05T06:59:39.196" v="7"/>
          <ac:spMkLst>
            <pc:docMk/>
            <pc:sldMk cId="3784089036" sldId="256"/>
            <ac:spMk id="13" creationId="{6069A1F8-9BEB-4786-9694-FC48B2D75D21}"/>
          </ac:spMkLst>
        </pc:spChg>
        <pc:spChg chg="add del">
          <ac:chgData name="CHARLEMAGNE Clément" userId="S::clement.charlemagne@ynov.com::f32bcb38-56d2-419f-8eb7-8b66082dcd8b" providerId="AD" clId="Web-{9208D518-CA87-446B-B4A5-A619B14B651E}" dt="2020-06-05T06:59:58.868" v="10"/>
          <ac:spMkLst>
            <pc:docMk/>
            <pc:sldMk cId="3784089036" sldId="256"/>
            <ac:spMk id="14" creationId="{F3F784DF-71A9-4E9B-90D7-076EE2FA695C}"/>
          </ac:spMkLst>
        </pc:spChg>
        <pc:spChg chg="add del">
          <ac:chgData name="CHARLEMAGNE Clément" userId="S::clement.charlemagne@ynov.com::f32bcb38-56d2-419f-8eb7-8b66082dcd8b" providerId="AD" clId="Web-{9208D518-CA87-446B-B4A5-A619B14B651E}" dt="2020-06-05T06:59:58.868" v="10"/>
          <ac:spMkLst>
            <pc:docMk/>
            <pc:sldMk cId="3784089036" sldId="256"/>
            <ac:spMk id="15" creationId="{7D602432-D774-4CF5-94E8-7D52D01059D2}"/>
          </ac:spMkLst>
        </pc:spChg>
        <pc:spChg chg="add del">
          <ac:chgData name="CHARLEMAGNE Clément" userId="S::clement.charlemagne@ynov.com::f32bcb38-56d2-419f-8eb7-8b66082dcd8b" providerId="AD" clId="Web-{9208D518-CA87-446B-B4A5-A619B14B651E}" dt="2020-06-05T06:59:58.868" v="10"/>
          <ac:spMkLst>
            <pc:docMk/>
            <pc:sldMk cId="3784089036" sldId="256"/>
            <ac:spMk id="17" creationId="{CBF9EBB4-5078-47B2-AAA0-DF4A88D8182A}"/>
          </ac:spMkLst>
        </pc:spChg>
        <pc:spChg chg="add del">
          <ac:chgData name="CHARLEMAGNE Clément" userId="S::clement.charlemagne@ynov.com::f32bcb38-56d2-419f-8eb7-8b66082dcd8b" providerId="AD" clId="Web-{9208D518-CA87-446B-B4A5-A619B14B651E}" dt="2020-06-05T06:59:58.868" v="10"/>
          <ac:spMkLst>
            <pc:docMk/>
            <pc:sldMk cId="3784089036" sldId="256"/>
            <ac:spMk id="18" creationId="{A34066D6-1B59-4642-A86D-39464CEE971B}"/>
          </ac:spMkLst>
        </pc:spChg>
        <pc:spChg chg="add del">
          <ac:chgData name="CHARLEMAGNE Clément" userId="S::clement.charlemagne@ynov.com::f32bcb38-56d2-419f-8eb7-8b66082dcd8b" providerId="AD" clId="Web-{9208D518-CA87-446B-B4A5-A619B14B651E}" dt="2020-06-05T06:59:58.868" v="10"/>
          <ac:spMkLst>
            <pc:docMk/>
            <pc:sldMk cId="3784089036" sldId="256"/>
            <ac:spMk id="19" creationId="{18E928D9-3091-4385-B979-265D55AD02CE}"/>
          </ac:spMkLst>
        </pc:spChg>
        <pc:spChg chg="add del">
          <ac:chgData name="CHARLEMAGNE Clément" userId="S::clement.charlemagne@ynov.com::f32bcb38-56d2-419f-8eb7-8b66082dcd8b" providerId="AD" clId="Web-{9208D518-CA87-446B-B4A5-A619B14B651E}" dt="2020-06-05T07:00:51.384" v="16"/>
          <ac:spMkLst>
            <pc:docMk/>
            <pc:sldMk cId="3784089036" sldId="256"/>
            <ac:spMk id="20" creationId="{260615AE-7DBC-4FF7-9107-9FE957695B02}"/>
          </ac:spMkLst>
        </pc:spChg>
        <pc:spChg chg="add del">
          <ac:chgData name="CHARLEMAGNE Clément" userId="S::clement.charlemagne@ynov.com::f32bcb38-56d2-419f-8eb7-8b66082dcd8b" providerId="AD" clId="Web-{9208D518-CA87-446B-B4A5-A619B14B651E}" dt="2020-06-05T07:00:54.884" v="18"/>
          <ac:spMkLst>
            <pc:docMk/>
            <pc:sldMk cId="3784089036" sldId="256"/>
            <ac:spMk id="22" creationId="{A6073935-E043-4801-AF06-06093A9145F7}"/>
          </ac:spMkLst>
        </pc:spChg>
        <pc:spChg chg="add del">
          <ac:chgData name="CHARLEMAGNE Clément" userId="S::clement.charlemagne@ynov.com::f32bcb38-56d2-419f-8eb7-8b66082dcd8b" providerId="AD" clId="Web-{9208D518-CA87-446B-B4A5-A619B14B651E}" dt="2020-06-05T07:00:05.071" v="11"/>
          <ac:spMkLst>
            <pc:docMk/>
            <pc:sldMk cId="3784089036" sldId="256"/>
            <ac:spMk id="24" creationId="{0671A8AE-40A1-4631-A6B8-581AFF065482}"/>
          </ac:spMkLst>
        </pc:spChg>
        <pc:spChg chg="add del">
          <ac:chgData name="CHARLEMAGNE Clément" userId="S::clement.charlemagne@ynov.com::f32bcb38-56d2-419f-8eb7-8b66082dcd8b" providerId="AD" clId="Web-{9208D518-CA87-446B-B4A5-A619B14B651E}" dt="2020-06-05T07:00:05.071" v="11"/>
          <ac:spMkLst>
            <pc:docMk/>
            <pc:sldMk cId="3784089036" sldId="256"/>
            <ac:spMk id="26" creationId="{A44CD100-6267-4E62-AA64-2182A3A6A1C0}"/>
          </ac:spMkLst>
        </pc:spChg>
        <pc:spChg chg="add del">
          <ac:chgData name="CHARLEMAGNE Clément" userId="S::clement.charlemagne@ynov.com::f32bcb38-56d2-419f-8eb7-8b66082dcd8b" providerId="AD" clId="Web-{9208D518-CA87-446B-B4A5-A619B14B651E}" dt="2020-06-05T07:01:24.197" v="20"/>
          <ac:spMkLst>
            <pc:docMk/>
            <pc:sldMk cId="3784089036" sldId="256"/>
            <ac:spMk id="30" creationId="{E58348C3-6249-4952-AA86-C63DB35EA9F2}"/>
          </ac:spMkLst>
        </pc:spChg>
        <pc:spChg chg="add del">
          <ac:chgData name="CHARLEMAGNE Clément" userId="S::clement.charlemagne@ynov.com::f32bcb38-56d2-419f-8eb7-8b66082dcd8b" providerId="AD" clId="Web-{9208D518-CA87-446B-B4A5-A619B14B651E}" dt="2020-06-05T07:00:54.884" v="18"/>
          <ac:spMkLst>
            <pc:docMk/>
            <pc:sldMk cId="3784089036" sldId="256"/>
            <ac:spMk id="31" creationId="{8D6B9972-4A81-4223-9901-0E559A1D5E59}"/>
          </ac:spMkLst>
        </pc:spChg>
        <pc:grpChg chg="add del">
          <ac:chgData name="CHARLEMAGNE Clément" userId="S::clement.charlemagne@ynov.com::f32bcb38-56d2-419f-8eb7-8b66082dcd8b" providerId="AD" clId="Web-{9208D518-CA87-446B-B4A5-A619B14B651E}" dt="2020-06-05T07:00:43.228" v="14"/>
          <ac:grpSpMkLst>
            <pc:docMk/>
            <pc:sldMk cId="3784089036" sldId="256"/>
            <ac:grpSpMk id="21" creationId="{0A3EF779-83DD-4EB0-9F4C-7304381A2870}"/>
          </ac:grpSpMkLst>
        </pc:grpChg>
        <pc:grpChg chg="add del">
          <ac:chgData name="CHARLEMAGNE Clément" userId="S::clement.charlemagne@ynov.com::f32bcb38-56d2-419f-8eb7-8b66082dcd8b" providerId="AD" clId="Web-{9208D518-CA87-446B-B4A5-A619B14B651E}" dt="2020-06-05T07:00:54.884" v="18"/>
          <ac:grpSpMkLst>
            <pc:docMk/>
            <pc:sldMk cId="3784089036" sldId="256"/>
            <ac:grpSpMk id="23" creationId="{8AC26FF4-D6F9-4A94-A837-D051A101EDD3}"/>
          </ac:grpSpMkLst>
        </pc:grpChg>
        <pc:grpChg chg="add">
          <ac:chgData name="CHARLEMAGNE Clément" userId="S::clement.charlemagne@ynov.com::f32bcb38-56d2-419f-8eb7-8b66082dcd8b" providerId="AD" clId="Web-{9208D518-CA87-446B-B4A5-A619B14B651E}" dt="2020-06-05T07:01:24.228" v="21"/>
          <ac:grpSpMkLst>
            <pc:docMk/>
            <pc:sldMk cId="3784089036" sldId="256"/>
            <ac:grpSpMk id="28" creationId="{503816F2-40D5-4C23-AF57-063E3923610A}"/>
          </ac:grpSpMkLst>
        </pc:grpChg>
        <pc:grpChg chg="add del">
          <ac:chgData name="CHARLEMAGNE Clément" userId="S::clement.charlemagne@ynov.com::f32bcb38-56d2-419f-8eb7-8b66082dcd8b" providerId="AD" clId="Web-{9208D518-CA87-446B-B4A5-A619B14B651E}" dt="2020-06-05T07:01:24.197" v="20"/>
          <ac:grpSpMkLst>
            <pc:docMk/>
            <pc:sldMk cId="3784089036" sldId="256"/>
            <ac:grpSpMk id="32" creationId="{DE6174AD-DBB0-43E6-98C2-738DB3A15244}"/>
          </ac:grpSpMkLst>
        </pc:grpChg>
        <pc:picChg chg="add del">
          <ac:chgData name="CHARLEMAGNE Clément" userId="S::clement.charlemagne@ynov.com::f32bcb38-56d2-419f-8eb7-8b66082dcd8b" providerId="AD" clId="Web-{9208D518-CA87-446B-B4A5-A619B14B651E}" dt="2020-06-05T06:58:53.820" v="1"/>
          <ac:picMkLst>
            <pc:docMk/>
            <pc:sldMk cId="3784089036" sldId="256"/>
            <ac:picMk id="4" creationId="{76BEC8B8-BAE2-4120-BD16-541E598D7779}"/>
          </ac:picMkLst>
        </pc:picChg>
        <pc:picChg chg="add del">
          <ac:chgData name="CHARLEMAGNE Clément" userId="S::clement.charlemagne@ynov.com::f32bcb38-56d2-419f-8eb7-8b66082dcd8b" providerId="AD" clId="Web-{9208D518-CA87-446B-B4A5-A619B14B651E}" dt="2020-06-05T06:59:30.383" v="5"/>
          <ac:picMkLst>
            <pc:docMk/>
            <pc:sldMk cId="3784089036" sldId="256"/>
            <ac:picMk id="5" creationId="{7D9EAAD3-3501-4D7C-946A-465A6E5B2211}"/>
          </ac:picMkLst>
        </pc:picChg>
        <pc:picChg chg="add del">
          <ac:chgData name="CHARLEMAGNE Clément" userId="S::clement.charlemagne@ynov.com::f32bcb38-56d2-419f-8eb7-8b66082dcd8b" providerId="AD" clId="Web-{9208D518-CA87-446B-B4A5-A619B14B651E}" dt="2020-06-05T06:59:39.196" v="7"/>
          <ac:picMkLst>
            <pc:docMk/>
            <pc:sldMk cId="3784089036" sldId="256"/>
            <ac:picMk id="12" creationId="{D57EDB72-8A2F-4C47-B3E5-B7FE268F815C}"/>
          </ac:picMkLst>
        </pc:picChg>
        <pc:picChg chg="add mod ord">
          <ac:chgData name="CHARLEMAGNE Clément" userId="S::clement.charlemagne@ynov.com::f32bcb38-56d2-419f-8eb7-8b66082dcd8b" providerId="AD" clId="Web-{9208D518-CA87-446B-B4A5-A619B14B651E}" dt="2020-06-05T07:01:24.228" v="21"/>
          <ac:picMkLst>
            <pc:docMk/>
            <pc:sldMk cId="3784089036" sldId="256"/>
            <ac:picMk id="16" creationId="{A24CE44C-D0FA-49A7-A8FA-1725E78E9B34}"/>
          </ac:picMkLst>
        </pc:picChg>
      </pc:sldChg>
      <pc:sldChg chg="addSp delSp modSp new mod setBg modClrScheme setClrOvrMap chgLayout">
        <pc:chgData name="CHARLEMAGNE Clément" userId="S::clement.charlemagne@ynov.com::f32bcb38-56d2-419f-8eb7-8b66082dcd8b" providerId="AD" clId="Web-{9208D518-CA87-446B-B4A5-A619B14B651E}" dt="2020-06-05T07:08:47.592" v="34" actId="20577"/>
        <pc:sldMkLst>
          <pc:docMk/>
          <pc:sldMk cId="2629843524" sldId="257"/>
        </pc:sldMkLst>
        <pc:spChg chg="mod ord">
          <ac:chgData name="CHARLEMAGNE Clément" userId="S::clement.charlemagne@ynov.com::f32bcb38-56d2-419f-8eb7-8b66082dcd8b" providerId="AD" clId="Web-{9208D518-CA87-446B-B4A5-A619B14B651E}" dt="2020-06-05T07:08:47.592" v="34" actId="20577"/>
          <ac:spMkLst>
            <pc:docMk/>
            <pc:sldMk cId="2629843524" sldId="257"/>
            <ac:spMk id="2" creationId="{B8753396-6950-4005-B01A-2102908941DF}"/>
          </ac:spMkLst>
        </pc:spChg>
        <pc:spChg chg="mod ord">
          <ac:chgData name="CHARLEMAGNE Clément" userId="S::clement.charlemagne@ynov.com::f32bcb38-56d2-419f-8eb7-8b66082dcd8b" providerId="AD" clId="Web-{9208D518-CA87-446B-B4A5-A619B14B651E}" dt="2020-06-05T07:02:05.713" v="26"/>
          <ac:spMkLst>
            <pc:docMk/>
            <pc:sldMk cId="2629843524" sldId="257"/>
            <ac:spMk id="3" creationId="{B22BE763-C1F2-4B1D-BFC7-BEDAF6365349}"/>
          </ac:spMkLst>
        </pc:spChg>
        <pc:spChg chg="add del">
          <ac:chgData name="CHARLEMAGNE Clément" userId="S::clement.charlemagne@ynov.com::f32bcb38-56d2-419f-8eb7-8b66082dcd8b" providerId="AD" clId="Web-{9208D518-CA87-446B-B4A5-A619B14B651E}" dt="2020-06-05T07:02:05.697" v="25"/>
          <ac:spMkLst>
            <pc:docMk/>
            <pc:sldMk cId="2629843524" sldId="257"/>
            <ac:spMk id="5" creationId="{E03BF673-8C68-4092-BF1B-53C57EFEC21F}"/>
          </ac:spMkLst>
        </pc:spChg>
        <pc:spChg chg="add del">
          <ac:chgData name="CHARLEMAGNE Clément" userId="S::clement.charlemagne@ynov.com::f32bcb38-56d2-419f-8eb7-8b66082dcd8b" providerId="AD" clId="Web-{9208D518-CA87-446B-B4A5-A619B14B651E}" dt="2020-06-05T07:02:05.697" v="25"/>
          <ac:spMkLst>
            <pc:docMk/>
            <pc:sldMk cId="2629843524" sldId="257"/>
            <ac:spMk id="6" creationId="{B1BDB70B-F0E6-4867-818F-C582494FB6D6}"/>
          </ac:spMkLst>
        </pc:spChg>
        <pc:spChg chg="add del">
          <ac:chgData name="CHARLEMAGNE Clément" userId="S::clement.charlemagne@ynov.com::f32bcb38-56d2-419f-8eb7-8b66082dcd8b" providerId="AD" clId="Web-{9208D518-CA87-446B-B4A5-A619B14B651E}" dt="2020-06-05T07:01:55.385" v="23"/>
          <ac:spMkLst>
            <pc:docMk/>
            <pc:sldMk cId="2629843524" sldId="257"/>
            <ac:spMk id="8" creationId="{C8643778-7F6C-4E8D-84D1-D5CDB9928191}"/>
          </ac:spMkLst>
        </pc:spChg>
        <pc:spChg chg="add">
          <ac:chgData name="CHARLEMAGNE Clément" userId="S::clement.charlemagne@ynov.com::f32bcb38-56d2-419f-8eb7-8b66082dcd8b" providerId="AD" clId="Web-{9208D518-CA87-446B-B4A5-A619B14B651E}" dt="2020-06-05T07:02:05.713" v="26"/>
          <ac:spMkLst>
            <pc:docMk/>
            <pc:sldMk cId="2629843524" sldId="257"/>
            <ac:spMk id="9" creationId="{99CAC3B1-4879-424D-8F15-206277196159}"/>
          </ac:spMkLst>
        </pc:spChg>
        <pc:spChg chg="add del">
          <ac:chgData name="CHARLEMAGNE Clément" userId="S::clement.charlemagne@ynov.com::f32bcb38-56d2-419f-8eb7-8b66082dcd8b" providerId="AD" clId="Web-{9208D518-CA87-446B-B4A5-A619B14B651E}" dt="2020-06-05T07:01:55.385" v="23"/>
          <ac:spMkLst>
            <pc:docMk/>
            <pc:sldMk cId="2629843524" sldId="257"/>
            <ac:spMk id="10" creationId="{1D22F88D-6907-48AF-B024-346E855E0D96}"/>
          </ac:spMkLst>
        </pc:spChg>
        <pc:grpChg chg="add del">
          <ac:chgData name="CHARLEMAGNE Clément" userId="S::clement.charlemagne@ynov.com::f32bcb38-56d2-419f-8eb7-8b66082dcd8b" providerId="AD" clId="Web-{9208D518-CA87-446B-B4A5-A619B14B651E}" dt="2020-06-05T07:02:05.697" v="25"/>
          <ac:grpSpMkLst>
            <pc:docMk/>
            <pc:sldMk cId="2629843524" sldId="257"/>
            <ac:grpSpMk id="7" creationId="{1E52C707-F508-47B5-8864-8CC3EE0F030B}"/>
          </ac:grpSpMkLst>
        </pc:grpChg>
        <pc:grpChg chg="add del">
          <ac:chgData name="CHARLEMAGNE Clément" userId="S::clement.charlemagne@ynov.com::f32bcb38-56d2-419f-8eb7-8b66082dcd8b" providerId="AD" clId="Web-{9208D518-CA87-446B-B4A5-A619B14B651E}" dt="2020-06-05T07:01:55.385" v="23"/>
          <ac:grpSpMkLst>
            <pc:docMk/>
            <pc:sldMk cId="2629843524" sldId="257"/>
            <ac:grpSpMk id="12" creationId="{F3842748-48B5-4DD0-A06A-A31C74024A99}"/>
          </ac:grpSpMkLst>
        </pc:grpChg>
        <pc:grpChg chg="add">
          <ac:chgData name="CHARLEMAGNE Clément" userId="S::clement.charlemagne@ynov.com::f32bcb38-56d2-419f-8eb7-8b66082dcd8b" providerId="AD" clId="Web-{9208D518-CA87-446B-B4A5-A619B14B651E}" dt="2020-06-05T07:02:05.713" v="26"/>
          <ac:grpSpMkLst>
            <pc:docMk/>
            <pc:sldMk cId="2629843524" sldId="257"/>
            <ac:grpSpMk id="17" creationId="{4B8492CB-DFBA-4A82-9778-F21493DA36C1}"/>
          </ac:grpSpMkLst>
        </pc:grpChg>
      </pc:sldChg>
      <pc:sldChg chg="addSp delSp modSp add replId">
        <pc:chgData name="CHARLEMAGNE Clément" userId="S::clement.charlemagne@ynov.com::f32bcb38-56d2-419f-8eb7-8b66082dcd8b" providerId="AD" clId="Web-{9208D518-CA87-446B-B4A5-A619B14B651E}" dt="2020-06-05T07:10:14.296" v="39"/>
        <pc:sldMkLst>
          <pc:docMk/>
          <pc:sldMk cId="1533957453" sldId="258"/>
        </pc:sldMkLst>
        <pc:spChg chg="del">
          <ac:chgData name="CHARLEMAGNE Clément" userId="S::clement.charlemagne@ynov.com::f32bcb38-56d2-419f-8eb7-8b66082dcd8b" providerId="AD" clId="Web-{9208D518-CA87-446B-B4A5-A619B14B651E}" dt="2020-06-05T07:10:13.296" v="38"/>
          <ac:spMkLst>
            <pc:docMk/>
            <pc:sldMk cId="1533957453" sldId="258"/>
            <ac:spMk id="2" creationId="{B8753396-6950-4005-B01A-2102908941DF}"/>
          </ac:spMkLst>
        </pc:spChg>
        <pc:spChg chg="del">
          <ac:chgData name="CHARLEMAGNE Clément" userId="S::clement.charlemagne@ynov.com::f32bcb38-56d2-419f-8eb7-8b66082dcd8b" providerId="AD" clId="Web-{9208D518-CA87-446B-B4A5-A619B14B651E}" dt="2020-06-05T07:10:14.296" v="39"/>
          <ac:spMkLst>
            <pc:docMk/>
            <pc:sldMk cId="1533957453" sldId="258"/>
            <ac:spMk id="3" creationId="{B22BE763-C1F2-4B1D-BFC7-BEDAF6365349}"/>
          </ac:spMkLst>
        </pc:spChg>
        <pc:spChg chg="add mod">
          <ac:chgData name="CHARLEMAGNE Clément" userId="S::clement.charlemagne@ynov.com::f32bcb38-56d2-419f-8eb7-8b66082dcd8b" providerId="AD" clId="Web-{9208D518-CA87-446B-B4A5-A619B14B651E}" dt="2020-06-05T07:10:13.296" v="38"/>
          <ac:spMkLst>
            <pc:docMk/>
            <pc:sldMk cId="1533957453" sldId="258"/>
            <ac:spMk id="5" creationId="{F0EDBC7F-2109-4AEA-8A48-69A20E266845}"/>
          </ac:spMkLst>
        </pc:spChg>
      </pc:sldChg>
      <pc:sldChg chg="add replId">
        <pc:chgData name="CHARLEMAGNE Clément" userId="S::clement.charlemagne@ynov.com::f32bcb38-56d2-419f-8eb7-8b66082dcd8b" providerId="AD" clId="Web-{9208D518-CA87-446B-B4A5-A619B14B651E}" dt="2020-06-05T07:10:17.140" v="40"/>
        <pc:sldMkLst>
          <pc:docMk/>
          <pc:sldMk cId="2956534757" sldId="259"/>
        </pc:sldMkLst>
      </pc:sldChg>
      <pc:sldChg chg="add replId">
        <pc:chgData name="CHARLEMAGNE Clément" userId="S::clement.charlemagne@ynov.com::f32bcb38-56d2-419f-8eb7-8b66082dcd8b" providerId="AD" clId="Web-{9208D518-CA87-446B-B4A5-A619B14B651E}" dt="2020-06-05T07:10:19.108" v="41"/>
        <pc:sldMkLst>
          <pc:docMk/>
          <pc:sldMk cId="4044080096" sldId="260"/>
        </pc:sldMkLst>
      </pc:sldChg>
      <pc:sldChg chg="add replId">
        <pc:chgData name="CHARLEMAGNE Clément" userId="S::clement.charlemagne@ynov.com::f32bcb38-56d2-419f-8eb7-8b66082dcd8b" providerId="AD" clId="Web-{9208D518-CA87-446B-B4A5-A619B14B651E}" dt="2020-06-05T07:10:20.843" v="42"/>
        <pc:sldMkLst>
          <pc:docMk/>
          <pc:sldMk cId="2768054284" sldId="261"/>
        </pc:sldMkLst>
      </pc:sldChg>
      <pc:sldChg chg="add replId">
        <pc:chgData name="CHARLEMAGNE Clément" userId="S::clement.charlemagne@ynov.com::f32bcb38-56d2-419f-8eb7-8b66082dcd8b" providerId="AD" clId="Web-{9208D518-CA87-446B-B4A5-A619B14B651E}" dt="2020-06-05T07:10:23.155" v="43"/>
        <pc:sldMkLst>
          <pc:docMk/>
          <pc:sldMk cId="347351915" sldId="262"/>
        </pc:sldMkLst>
      </pc:sldChg>
      <pc:sldChg chg="add replId">
        <pc:chgData name="CHARLEMAGNE Clément" userId="S::clement.charlemagne@ynov.com::f32bcb38-56d2-419f-8eb7-8b66082dcd8b" providerId="AD" clId="Web-{9208D518-CA87-446B-B4A5-A619B14B651E}" dt="2020-06-05T07:10:24.765" v="44"/>
        <pc:sldMkLst>
          <pc:docMk/>
          <pc:sldMk cId="3035232073" sldId="263"/>
        </pc:sldMkLst>
      </pc:sldChg>
      <pc:sldChg chg="add replId">
        <pc:chgData name="CHARLEMAGNE Clément" userId="S::clement.charlemagne@ynov.com::f32bcb38-56d2-419f-8eb7-8b66082dcd8b" providerId="AD" clId="Web-{9208D518-CA87-446B-B4A5-A619B14B651E}" dt="2020-06-05T07:10:28.218" v="45"/>
        <pc:sldMkLst>
          <pc:docMk/>
          <pc:sldMk cId="2929629975" sldId="264"/>
        </pc:sldMkLst>
      </pc:sldChg>
      <pc:sldMasterChg chg="add del addSldLayout delSldLayout">
        <pc:chgData name="CHARLEMAGNE Clément" userId="S::clement.charlemagne@ynov.com::f32bcb38-56d2-419f-8eb7-8b66082dcd8b" providerId="AD" clId="Web-{9208D518-CA87-446B-B4A5-A619B14B651E}" dt="2020-06-05T06:58:53.930" v="2"/>
        <pc:sldMasterMkLst>
          <pc:docMk/>
          <pc:sldMasterMk cId="3071127875" sldId="2147483648"/>
        </pc:sldMasterMkLst>
        <pc:sldLayoutChg chg="add del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3071127875" sldId="2147483648"/>
            <pc:sldLayoutMk cId="3310491181" sldId="2147483649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3071127875" sldId="2147483648"/>
            <pc:sldLayoutMk cId="3841795644" sldId="2147483650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3071127875" sldId="2147483648"/>
            <pc:sldLayoutMk cId="3466923455" sldId="2147483651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3071127875" sldId="2147483648"/>
            <pc:sldLayoutMk cId="3747632232" sldId="2147483652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3071127875" sldId="2147483648"/>
            <pc:sldLayoutMk cId="2611866596" sldId="2147483653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3071127875" sldId="2147483648"/>
            <pc:sldLayoutMk cId="3395854097" sldId="2147483654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3071127875" sldId="2147483648"/>
            <pc:sldLayoutMk cId="4040201302" sldId="2147483655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3071127875" sldId="2147483648"/>
            <pc:sldLayoutMk cId="2706407263" sldId="2147483656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3071127875" sldId="2147483648"/>
            <pc:sldLayoutMk cId="1610903340" sldId="2147483657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3071127875" sldId="2147483648"/>
            <pc:sldLayoutMk cId="4172787210" sldId="2147483658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addSldLayout">
        <pc:chgData name="CHARLEMAGNE Clément" userId="S::clement.charlemagne@ynov.com::f32bcb38-56d2-419f-8eb7-8b66082dcd8b" providerId="AD" clId="Web-{9208D518-CA87-446B-B4A5-A619B14B651E}" dt="2020-06-05T06:58:53.930" v="2"/>
        <pc:sldMasterMkLst>
          <pc:docMk/>
          <pc:sldMasterMk cId="1225532727" sldId="2147483706"/>
        </pc:sldMasterMkLst>
        <pc:sldLayoutChg chg="add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1225532727" sldId="2147483706"/>
            <pc:sldLayoutMk cId="2737429828" sldId="2147483694"/>
          </pc:sldLayoutMkLst>
        </pc:sldLayoutChg>
        <pc:sldLayoutChg chg="add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1225532727" sldId="2147483706"/>
            <pc:sldLayoutMk cId="1946227665" sldId="2147483695"/>
          </pc:sldLayoutMkLst>
        </pc:sldLayoutChg>
        <pc:sldLayoutChg chg="add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1225532727" sldId="2147483706"/>
            <pc:sldLayoutMk cId="754483947" sldId="2147483696"/>
          </pc:sldLayoutMkLst>
        </pc:sldLayoutChg>
        <pc:sldLayoutChg chg="add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1225532727" sldId="2147483706"/>
            <pc:sldLayoutMk cId="631526710" sldId="2147483697"/>
          </pc:sldLayoutMkLst>
        </pc:sldLayoutChg>
        <pc:sldLayoutChg chg="add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1225532727" sldId="2147483706"/>
            <pc:sldLayoutMk cId="4286668035" sldId="2147483698"/>
          </pc:sldLayoutMkLst>
        </pc:sldLayoutChg>
        <pc:sldLayoutChg chg="add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1225532727" sldId="2147483706"/>
            <pc:sldLayoutMk cId="2755209063" sldId="2147483699"/>
          </pc:sldLayoutMkLst>
        </pc:sldLayoutChg>
        <pc:sldLayoutChg chg="add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1225532727" sldId="2147483706"/>
            <pc:sldLayoutMk cId="3724510514" sldId="2147483700"/>
          </pc:sldLayoutMkLst>
        </pc:sldLayoutChg>
        <pc:sldLayoutChg chg="add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1225532727" sldId="2147483706"/>
            <pc:sldLayoutMk cId="25584294" sldId="2147483701"/>
          </pc:sldLayoutMkLst>
        </pc:sldLayoutChg>
        <pc:sldLayoutChg chg="add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1225532727" sldId="2147483706"/>
            <pc:sldLayoutMk cId="565451169" sldId="2147483702"/>
          </pc:sldLayoutMkLst>
        </pc:sldLayoutChg>
        <pc:sldLayoutChg chg="add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1225532727" sldId="2147483706"/>
            <pc:sldLayoutMk cId="4173312198" sldId="2147483703"/>
          </pc:sldLayoutMkLst>
        </pc:sldLayoutChg>
        <pc:sldLayoutChg chg="add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1225532727" sldId="2147483706"/>
            <pc:sldLayoutMk cId="2935407916" sldId="2147483704"/>
          </pc:sldLayoutMkLst>
        </pc:sldLayoutChg>
        <pc:sldLayoutChg chg="add">
          <pc:chgData name="CHARLEMAGNE Clément" userId="S::clement.charlemagne@ynov.com::f32bcb38-56d2-419f-8eb7-8b66082dcd8b" providerId="AD" clId="Web-{9208D518-CA87-446B-B4A5-A619B14B651E}" dt="2020-06-05T06:58:53.930" v="2"/>
          <pc:sldLayoutMkLst>
            <pc:docMk/>
            <pc:sldMasterMk cId="1225532727" sldId="2147483706"/>
            <pc:sldLayoutMk cId="2088060715" sldId="2147483705"/>
          </pc:sldLayoutMkLst>
        </pc:sldLayoutChg>
      </pc:sldMasterChg>
      <pc:sldMasterChg chg="add del addSldLayout delSldLayout modSldLayout">
        <pc:chgData name="CHARLEMAGNE Clément" userId="S::clement.charlemagne@ynov.com::f32bcb38-56d2-419f-8eb7-8b66082dcd8b" providerId="AD" clId="Web-{9208D518-CA87-446B-B4A5-A619B14B651E}" dt="2020-06-05T06:59:39.289" v="8"/>
        <pc:sldMasterMkLst>
          <pc:docMk/>
          <pc:sldMasterMk cId="765910962" sldId="2147483707"/>
        </pc:sldMasterMkLst>
        <pc:sldLayoutChg chg="add del mod replId">
          <pc:chgData name="CHARLEMAGNE Clément" userId="S::clement.charlemagne@ynov.com::f32bcb38-56d2-419f-8eb7-8b66082dcd8b" providerId="AD" clId="Web-{9208D518-CA87-446B-B4A5-A619B14B651E}" dt="2020-06-05T06:59:39.289" v="8"/>
          <pc:sldLayoutMkLst>
            <pc:docMk/>
            <pc:sldMasterMk cId="765910962" sldId="2147483707"/>
            <pc:sldLayoutMk cId="571841582" sldId="2147483708"/>
          </pc:sldLayoutMkLst>
        </pc:sldLayoutChg>
        <pc:sldLayoutChg chg="add del mod replId">
          <pc:chgData name="CHARLEMAGNE Clément" userId="S::clement.charlemagne@ynov.com::f32bcb38-56d2-419f-8eb7-8b66082dcd8b" providerId="AD" clId="Web-{9208D518-CA87-446B-B4A5-A619B14B651E}" dt="2020-06-05T06:59:39.289" v="8"/>
          <pc:sldLayoutMkLst>
            <pc:docMk/>
            <pc:sldMasterMk cId="765910962" sldId="2147483707"/>
            <pc:sldLayoutMk cId="2188462940" sldId="2147483709"/>
          </pc:sldLayoutMkLst>
        </pc:sldLayoutChg>
        <pc:sldLayoutChg chg="add del mod replId">
          <pc:chgData name="CHARLEMAGNE Clément" userId="S::clement.charlemagne@ynov.com::f32bcb38-56d2-419f-8eb7-8b66082dcd8b" providerId="AD" clId="Web-{9208D518-CA87-446B-B4A5-A619B14B651E}" dt="2020-06-05T06:59:39.289" v="8"/>
          <pc:sldLayoutMkLst>
            <pc:docMk/>
            <pc:sldMasterMk cId="765910962" sldId="2147483707"/>
            <pc:sldLayoutMk cId="2097606815" sldId="2147483710"/>
          </pc:sldLayoutMkLst>
        </pc:sldLayoutChg>
        <pc:sldLayoutChg chg="add del mod replId">
          <pc:chgData name="CHARLEMAGNE Clément" userId="S::clement.charlemagne@ynov.com::f32bcb38-56d2-419f-8eb7-8b66082dcd8b" providerId="AD" clId="Web-{9208D518-CA87-446B-B4A5-A619B14B651E}" dt="2020-06-05T06:59:39.289" v="8"/>
          <pc:sldLayoutMkLst>
            <pc:docMk/>
            <pc:sldMasterMk cId="765910962" sldId="2147483707"/>
            <pc:sldLayoutMk cId="2637782557" sldId="2147483711"/>
          </pc:sldLayoutMkLst>
        </pc:sldLayoutChg>
        <pc:sldLayoutChg chg="add del mod replId">
          <pc:chgData name="CHARLEMAGNE Clément" userId="S::clement.charlemagne@ynov.com::f32bcb38-56d2-419f-8eb7-8b66082dcd8b" providerId="AD" clId="Web-{9208D518-CA87-446B-B4A5-A619B14B651E}" dt="2020-06-05T06:59:39.289" v="8"/>
          <pc:sldLayoutMkLst>
            <pc:docMk/>
            <pc:sldMasterMk cId="765910962" sldId="2147483707"/>
            <pc:sldLayoutMk cId="277300984" sldId="2147483712"/>
          </pc:sldLayoutMkLst>
        </pc:sldLayoutChg>
        <pc:sldLayoutChg chg="add del mod replId">
          <pc:chgData name="CHARLEMAGNE Clément" userId="S::clement.charlemagne@ynov.com::f32bcb38-56d2-419f-8eb7-8b66082dcd8b" providerId="AD" clId="Web-{9208D518-CA87-446B-B4A5-A619B14B651E}" dt="2020-06-05T06:59:39.289" v="8"/>
          <pc:sldLayoutMkLst>
            <pc:docMk/>
            <pc:sldMasterMk cId="765910962" sldId="2147483707"/>
            <pc:sldLayoutMk cId="2745479960" sldId="2147483713"/>
          </pc:sldLayoutMkLst>
        </pc:sldLayoutChg>
        <pc:sldLayoutChg chg="add del mod replId">
          <pc:chgData name="CHARLEMAGNE Clément" userId="S::clement.charlemagne@ynov.com::f32bcb38-56d2-419f-8eb7-8b66082dcd8b" providerId="AD" clId="Web-{9208D518-CA87-446B-B4A5-A619B14B651E}" dt="2020-06-05T06:59:39.289" v="8"/>
          <pc:sldLayoutMkLst>
            <pc:docMk/>
            <pc:sldMasterMk cId="765910962" sldId="2147483707"/>
            <pc:sldLayoutMk cId="3670620022" sldId="2147483714"/>
          </pc:sldLayoutMkLst>
        </pc:sldLayoutChg>
        <pc:sldLayoutChg chg="add del mod replId">
          <pc:chgData name="CHARLEMAGNE Clément" userId="S::clement.charlemagne@ynov.com::f32bcb38-56d2-419f-8eb7-8b66082dcd8b" providerId="AD" clId="Web-{9208D518-CA87-446B-B4A5-A619B14B651E}" dt="2020-06-05T06:59:39.289" v="8"/>
          <pc:sldLayoutMkLst>
            <pc:docMk/>
            <pc:sldMasterMk cId="765910962" sldId="2147483707"/>
            <pc:sldLayoutMk cId="4076695116" sldId="2147483715"/>
          </pc:sldLayoutMkLst>
        </pc:sldLayoutChg>
        <pc:sldLayoutChg chg="add del mod replId">
          <pc:chgData name="CHARLEMAGNE Clément" userId="S::clement.charlemagne@ynov.com::f32bcb38-56d2-419f-8eb7-8b66082dcd8b" providerId="AD" clId="Web-{9208D518-CA87-446B-B4A5-A619B14B651E}" dt="2020-06-05T06:59:39.289" v="8"/>
          <pc:sldLayoutMkLst>
            <pc:docMk/>
            <pc:sldMasterMk cId="765910962" sldId="2147483707"/>
            <pc:sldLayoutMk cId="1756636278" sldId="2147483716"/>
          </pc:sldLayoutMkLst>
        </pc:sldLayoutChg>
        <pc:sldLayoutChg chg="add del mod replId">
          <pc:chgData name="CHARLEMAGNE Clément" userId="S::clement.charlemagne@ynov.com::f32bcb38-56d2-419f-8eb7-8b66082dcd8b" providerId="AD" clId="Web-{9208D518-CA87-446B-B4A5-A619B14B651E}" dt="2020-06-05T06:59:39.289" v="8"/>
          <pc:sldLayoutMkLst>
            <pc:docMk/>
            <pc:sldMasterMk cId="765910962" sldId="2147483707"/>
            <pc:sldLayoutMk cId="2644268168" sldId="2147483717"/>
          </pc:sldLayoutMkLst>
        </pc:sldLayoutChg>
        <pc:sldLayoutChg chg="add del mod replId">
          <pc:chgData name="CHARLEMAGNE Clément" userId="S::clement.charlemagne@ynov.com::f32bcb38-56d2-419f-8eb7-8b66082dcd8b" providerId="AD" clId="Web-{9208D518-CA87-446B-B4A5-A619B14B651E}" dt="2020-06-05T06:59:39.289" v="8"/>
          <pc:sldLayoutMkLst>
            <pc:docMk/>
            <pc:sldMasterMk cId="765910962" sldId="2147483707"/>
            <pc:sldLayoutMk cId="115715810" sldId="2147483718"/>
          </pc:sldLayoutMkLst>
        </pc:sldLayoutChg>
      </pc:sldMasterChg>
      <pc:sldMasterChg chg="add del addSldLayout delSldLayout">
        <pc:chgData name="CHARLEMAGNE Clément" userId="S::clement.charlemagne@ynov.com::f32bcb38-56d2-419f-8eb7-8b66082dcd8b" providerId="AD" clId="Web-{9208D518-CA87-446B-B4A5-A619B14B651E}" dt="2020-06-05T06:58:53.820" v="1"/>
        <pc:sldMasterMkLst>
          <pc:docMk/>
          <pc:sldMasterMk cId="622456833" sldId="2147483758"/>
        </pc:sldMasterMkLst>
        <pc:sldLayoutChg chg="add del">
          <pc:chgData name="CHARLEMAGNE Clément" userId="S::clement.charlemagne@ynov.com::f32bcb38-56d2-419f-8eb7-8b66082dcd8b" providerId="AD" clId="Web-{9208D518-CA87-446B-B4A5-A619B14B651E}" dt="2020-06-05T06:58:53.820" v="1"/>
          <pc:sldLayoutMkLst>
            <pc:docMk/>
            <pc:sldMasterMk cId="622456833" sldId="2147483758"/>
            <pc:sldLayoutMk cId="142931074" sldId="2147483747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8:53.820" v="1"/>
          <pc:sldLayoutMkLst>
            <pc:docMk/>
            <pc:sldMasterMk cId="622456833" sldId="2147483758"/>
            <pc:sldLayoutMk cId="4117549072" sldId="2147483748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8:53.820" v="1"/>
          <pc:sldLayoutMkLst>
            <pc:docMk/>
            <pc:sldMasterMk cId="622456833" sldId="2147483758"/>
            <pc:sldLayoutMk cId="3690776436" sldId="2147483749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8:53.820" v="1"/>
          <pc:sldLayoutMkLst>
            <pc:docMk/>
            <pc:sldMasterMk cId="622456833" sldId="2147483758"/>
            <pc:sldLayoutMk cId="3360793838" sldId="2147483750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8:53.820" v="1"/>
          <pc:sldLayoutMkLst>
            <pc:docMk/>
            <pc:sldMasterMk cId="622456833" sldId="2147483758"/>
            <pc:sldLayoutMk cId="4225995593" sldId="2147483751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8:53.820" v="1"/>
          <pc:sldLayoutMkLst>
            <pc:docMk/>
            <pc:sldMasterMk cId="622456833" sldId="2147483758"/>
            <pc:sldLayoutMk cId="292860341" sldId="2147483752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8:53.820" v="1"/>
          <pc:sldLayoutMkLst>
            <pc:docMk/>
            <pc:sldMasterMk cId="622456833" sldId="2147483758"/>
            <pc:sldLayoutMk cId="2786887704" sldId="2147483753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8:53.820" v="1"/>
          <pc:sldLayoutMkLst>
            <pc:docMk/>
            <pc:sldMasterMk cId="622456833" sldId="2147483758"/>
            <pc:sldLayoutMk cId="1329021970" sldId="2147483754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8:53.820" v="1"/>
          <pc:sldLayoutMkLst>
            <pc:docMk/>
            <pc:sldMasterMk cId="622456833" sldId="2147483758"/>
            <pc:sldLayoutMk cId="2102085433" sldId="2147483755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8:53.820" v="1"/>
          <pc:sldLayoutMkLst>
            <pc:docMk/>
            <pc:sldMasterMk cId="622456833" sldId="2147483758"/>
            <pc:sldLayoutMk cId="3582569628" sldId="2147483756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8:53.820" v="1"/>
          <pc:sldLayoutMkLst>
            <pc:docMk/>
            <pc:sldMasterMk cId="622456833" sldId="2147483758"/>
            <pc:sldLayoutMk cId="2749094153" sldId="2147483757"/>
          </pc:sldLayoutMkLst>
        </pc:sldLayoutChg>
      </pc:sldMasterChg>
      <pc:sldMasterChg chg="add del addSldLayout delSldLayout">
        <pc:chgData name="CHARLEMAGNE Clément" userId="S::clement.charlemagne@ynov.com::f32bcb38-56d2-419f-8eb7-8b66082dcd8b" providerId="AD" clId="Web-{9208D518-CA87-446B-B4A5-A619B14B651E}" dt="2020-06-05T06:59:30.383" v="5"/>
        <pc:sldMasterMkLst>
          <pc:docMk/>
          <pc:sldMasterMk cId="375343988" sldId="2147483764"/>
        </pc:sldMasterMkLst>
        <pc:sldLayoutChg chg="add del">
          <pc:chgData name="CHARLEMAGNE Clément" userId="S::clement.charlemagne@ynov.com::f32bcb38-56d2-419f-8eb7-8b66082dcd8b" providerId="AD" clId="Web-{9208D518-CA87-446B-B4A5-A619B14B651E}" dt="2020-06-05T06:59:30.383" v="5"/>
          <pc:sldLayoutMkLst>
            <pc:docMk/>
            <pc:sldMasterMk cId="375343988" sldId="2147483764"/>
            <pc:sldLayoutMk cId="985082246" sldId="2147483747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0.383" v="5"/>
          <pc:sldLayoutMkLst>
            <pc:docMk/>
            <pc:sldMasterMk cId="375343988" sldId="2147483764"/>
            <pc:sldLayoutMk cId="3819106016" sldId="2147483748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0.383" v="5"/>
          <pc:sldLayoutMkLst>
            <pc:docMk/>
            <pc:sldMasterMk cId="375343988" sldId="2147483764"/>
            <pc:sldLayoutMk cId="1703622895" sldId="2147483749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0.383" v="5"/>
          <pc:sldLayoutMkLst>
            <pc:docMk/>
            <pc:sldMasterMk cId="375343988" sldId="2147483764"/>
            <pc:sldLayoutMk cId="1928128534" sldId="2147483750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0.383" v="5"/>
          <pc:sldLayoutMkLst>
            <pc:docMk/>
            <pc:sldMasterMk cId="375343988" sldId="2147483764"/>
            <pc:sldLayoutMk cId="3490900292" sldId="2147483751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0.383" v="5"/>
          <pc:sldLayoutMkLst>
            <pc:docMk/>
            <pc:sldMasterMk cId="375343988" sldId="2147483764"/>
            <pc:sldLayoutMk cId="1750512317" sldId="2147483752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0.383" v="5"/>
          <pc:sldLayoutMkLst>
            <pc:docMk/>
            <pc:sldMasterMk cId="375343988" sldId="2147483764"/>
            <pc:sldLayoutMk cId="223471924" sldId="2147483753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0.383" v="5"/>
          <pc:sldLayoutMkLst>
            <pc:docMk/>
            <pc:sldMasterMk cId="375343988" sldId="2147483764"/>
            <pc:sldLayoutMk cId="1763700280" sldId="2147483754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0.383" v="5"/>
          <pc:sldLayoutMkLst>
            <pc:docMk/>
            <pc:sldMasterMk cId="375343988" sldId="2147483764"/>
            <pc:sldLayoutMk cId="1358194802" sldId="2147483755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0.383" v="5"/>
          <pc:sldLayoutMkLst>
            <pc:docMk/>
            <pc:sldMasterMk cId="375343988" sldId="2147483764"/>
            <pc:sldLayoutMk cId="1175445349" sldId="2147483756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0.383" v="5"/>
          <pc:sldLayoutMkLst>
            <pc:docMk/>
            <pc:sldMasterMk cId="375343988" sldId="2147483764"/>
            <pc:sldLayoutMk cId="1706997859" sldId="2147483757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0.383" v="5"/>
          <pc:sldLayoutMkLst>
            <pc:docMk/>
            <pc:sldMasterMk cId="375343988" sldId="2147483764"/>
            <pc:sldLayoutMk cId="2896332974" sldId="2147483758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0.383" v="5"/>
          <pc:sldLayoutMkLst>
            <pc:docMk/>
            <pc:sldMasterMk cId="375343988" sldId="2147483764"/>
            <pc:sldLayoutMk cId="3167209320" sldId="2147483759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0.383" v="5"/>
          <pc:sldLayoutMkLst>
            <pc:docMk/>
            <pc:sldMasterMk cId="375343988" sldId="2147483764"/>
            <pc:sldLayoutMk cId="1981207403" sldId="2147483760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0.383" v="5"/>
          <pc:sldLayoutMkLst>
            <pc:docMk/>
            <pc:sldMasterMk cId="375343988" sldId="2147483764"/>
            <pc:sldLayoutMk cId="1863200568" sldId="2147483761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0.383" v="5"/>
          <pc:sldLayoutMkLst>
            <pc:docMk/>
            <pc:sldMasterMk cId="375343988" sldId="2147483764"/>
            <pc:sldLayoutMk cId="2543315334" sldId="2147483762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0.383" v="5"/>
          <pc:sldLayoutMkLst>
            <pc:docMk/>
            <pc:sldMasterMk cId="375343988" sldId="2147483764"/>
            <pc:sldLayoutMk cId="1239224083" sldId="2147483763"/>
          </pc:sldLayoutMkLst>
        </pc:sldLayoutChg>
      </pc:sldMasterChg>
      <pc:sldMasterChg chg="add del addSldLayout delSldLayout">
        <pc:chgData name="CHARLEMAGNE Clément" userId="S::clement.charlemagne@ynov.com::f32bcb38-56d2-419f-8eb7-8b66082dcd8b" providerId="AD" clId="Web-{9208D518-CA87-446B-B4A5-A619B14B651E}" dt="2020-06-05T07:00:05.071" v="11"/>
        <pc:sldMasterMkLst>
          <pc:docMk/>
          <pc:sldMasterMk cId="285912891" sldId="2147483804"/>
        </pc:sldMasterMkLst>
        <pc:sldLayoutChg chg="add del">
          <pc:chgData name="CHARLEMAGNE Clément" userId="S::clement.charlemagne@ynov.com::f32bcb38-56d2-419f-8eb7-8b66082dcd8b" providerId="AD" clId="Web-{9208D518-CA87-446B-B4A5-A619B14B651E}" dt="2020-06-05T07:00:05.071" v="11"/>
          <pc:sldLayoutMkLst>
            <pc:docMk/>
            <pc:sldMasterMk cId="285912891" sldId="2147483804"/>
            <pc:sldLayoutMk cId="1478843781" sldId="2147483793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7:00:05.071" v="11"/>
          <pc:sldLayoutMkLst>
            <pc:docMk/>
            <pc:sldMasterMk cId="285912891" sldId="2147483804"/>
            <pc:sldLayoutMk cId="190565219" sldId="2147483794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7:00:05.071" v="11"/>
          <pc:sldLayoutMkLst>
            <pc:docMk/>
            <pc:sldMasterMk cId="285912891" sldId="2147483804"/>
            <pc:sldLayoutMk cId="2211388629" sldId="2147483795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7:00:05.071" v="11"/>
          <pc:sldLayoutMkLst>
            <pc:docMk/>
            <pc:sldMasterMk cId="285912891" sldId="2147483804"/>
            <pc:sldLayoutMk cId="1455092477" sldId="2147483796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7:00:05.071" v="11"/>
          <pc:sldLayoutMkLst>
            <pc:docMk/>
            <pc:sldMasterMk cId="285912891" sldId="2147483804"/>
            <pc:sldLayoutMk cId="45922194" sldId="2147483797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7:00:05.071" v="11"/>
          <pc:sldLayoutMkLst>
            <pc:docMk/>
            <pc:sldMasterMk cId="285912891" sldId="2147483804"/>
            <pc:sldLayoutMk cId="2332803288" sldId="2147483798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7:00:05.071" v="11"/>
          <pc:sldLayoutMkLst>
            <pc:docMk/>
            <pc:sldMasterMk cId="285912891" sldId="2147483804"/>
            <pc:sldLayoutMk cId="3323571956" sldId="2147483799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7:00:05.071" v="11"/>
          <pc:sldLayoutMkLst>
            <pc:docMk/>
            <pc:sldMasterMk cId="285912891" sldId="2147483804"/>
            <pc:sldLayoutMk cId="2295192361" sldId="2147483800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7:00:05.071" v="11"/>
          <pc:sldLayoutMkLst>
            <pc:docMk/>
            <pc:sldMasterMk cId="285912891" sldId="2147483804"/>
            <pc:sldLayoutMk cId="396120615" sldId="2147483801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7:00:05.071" v="11"/>
          <pc:sldLayoutMkLst>
            <pc:docMk/>
            <pc:sldMasterMk cId="285912891" sldId="2147483804"/>
            <pc:sldLayoutMk cId="2929249487" sldId="2147483802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7:00:05.071" v="11"/>
          <pc:sldLayoutMkLst>
            <pc:docMk/>
            <pc:sldMasterMk cId="285912891" sldId="2147483804"/>
            <pc:sldLayoutMk cId="3555227369" sldId="2147483803"/>
          </pc:sldLayoutMkLst>
        </pc:sldLayoutChg>
      </pc:sldMasterChg>
      <pc:sldMasterChg chg="add del addSldLayout delSldLayout modSldLayout">
        <pc:chgData name="CHARLEMAGNE Clément" userId="S::clement.charlemagne@ynov.com::f32bcb38-56d2-419f-8eb7-8b66082dcd8b" providerId="AD" clId="Web-{9208D518-CA87-446B-B4A5-A619B14B651E}" dt="2020-06-05T07:00:17.649" v="12"/>
        <pc:sldMasterMkLst>
          <pc:docMk/>
          <pc:sldMasterMk cId="437338259" sldId="2147483805"/>
        </pc:sldMasterMkLst>
        <pc:sldLayoutChg chg="add del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437338259" sldId="2147483805"/>
            <pc:sldLayoutMk cId="769854291" sldId="2147483806"/>
          </pc:sldLayoutMkLst>
        </pc:sldLayoutChg>
        <pc:sldLayoutChg chg="add del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437338259" sldId="2147483805"/>
            <pc:sldLayoutMk cId="1790408316" sldId="2147483807"/>
          </pc:sldLayoutMkLst>
        </pc:sldLayoutChg>
        <pc:sldLayoutChg chg="add del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437338259" sldId="2147483805"/>
            <pc:sldLayoutMk cId="2816037042" sldId="2147483808"/>
          </pc:sldLayoutMkLst>
        </pc:sldLayoutChg>
        <pc:sldLayoutChg chg="add del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437338259" sldId="2147483805"/>
            <pc:sldLayoutMk cId="152809977" sldId="2147483809"/>
          </pc:sldLayoutMkLst>
        </pc:sldLayoutChg>
        <pc:sldLayoutChg chg="add del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437338259" sldId="2147483805"/>
            <pc:sldLayoutMk cId="927276513" sldId="2147483810"/>
          </pc:sldLayoutMkLst>
        </pc:sldLayoutChg>
        <pc:sldLayoutChg chg="add del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437338259" sldId="2147483805"/>
            <pc:sldLayoutMk cId="2575598103" sldId="2147483811"/>
          </pc:sldLayoutMkLst>
        </pc:sldLayoutChg>
        <pc:sldLayoutChg chg="add del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437338259" sldId="2147483805"/>
            <pc:sldLayoutMk cId="40595399" sldId="2147483812"/>
          </pc:sldLayoutMkLst>
        </pc:sldLayoutChg>
        <pc:sldLayoutChg chg="add del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437338259" sldId="2147483805"/>
            <pc:sldLayoutMk cId="2981693898" sldId="2147483813"/>
          </pc:sldLayoutMkLst>
        </pc:sldLayoutChg>
        <pc:sldLayoutChg chg="add del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437338259" sldId="2147483805"/>
            <pc:sldLayoutMk cId="1624483845" sldId="2147483814"/>
          </pc:sldLayoutMkLst>
        </pc:sldLayoutChg>
        <pc:sldLayoutChg chg="add del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437338259" sldId="2147483805"/>
            <pc:sldLayoutMk cId="940706960" sldId="2147483815"/>
          </pc:sldLayoutMkLst>
        </pc:sldLayoutChg>
        <pc:sldLayoutChg chg="add del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437338259" sldId="2147483805"/>
            <pc:sldLayoutMk cId="340844133" sldId="2147483816"/>
          </pc:sldLayoutMkLst>
        </pc:sldLayoutChg>
      </pc:sldMasterChg>
      <pc:sldMasterChg chg="add del addSldLayout delSldLayout">
        <pc:chgData name="CHARLEMAGNE Clément" userId="S::clement.charlemagne@ynov.com::f32bcb38-56d2-419f-8eb7-8b66082dcd8b" providerId="AD" clId="Web-{9208D518-CA87-446B-B4A5-A619B14B651E}" dt="2020-06-05T06:59:39.196" v="7"/>
        <pc:sldMasterMkLst>
          <pc:docMk/>
          <pc:sldMasterMk cId="511363318" sldId="2147483817"/>
        </pc:sldMasterMkLst>
        <pc:sldLayoutChg chg="add del">
          <pc:chgData name="CHARLEMAGNE Clément" userId="S::clement.charlemagne@ynov.com::f32bcb38-56d2-419f-8eb7-8b66082dcd8b" providerId="AD" clId="Web-{9208D518-CA87-446B-B4A5-A619B14B651E}" dt="2020-06-05T06:59:39.196" v="7"/>
          <pc:sldLayoutMkLst>
            <pc:docMk/>
            <pc:sldMasterMk cId="511363318" sldId="2147483817"/>
            <pc:sldLayoutMk cId="3182034879" sldId="2147483806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9.196" v="7"/>
          <pc:sldLayoutMkLst>
            <pc:docMk/>
            <pc:sldMasterMk cId="511363318" sldId="2147483817"/>
            <pc:sldLayoutMk cId="604485424" sldId="2147483807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9.196" v="7"/>
          <pc:sldLayoutMkLst>
            <pc:docMk/>
            <pc:sldMasterMk cId="511363318" sldId="2147483817"/>
            <pc:sldLayoutMk cId="2300037400" sldId="2147483808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9.196" v="7"/>
          <pc:sldLayoutMkLst>
            <pc:docMk/>
            <pc:sldMasterMk cId="511363318" sldId="2147483817"/>
            <pc:sldLayoutMk cId="854250420" sldId="2147483809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9.196" v="7"/>
          <pc:sldLayoutMkLst>
            <pc:docMk/>
            <pc:sldMasterMk cId="511363318" sldId="2147483817"/>
            <pc:sldLayoutMk cId="2810732765" sldId="2147483810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9.196" v="7"/>
          <pc:sldLayoutMkLst>
            <pc:docMk/>
            <pc:sldMasterMk cId="511363318" sldId="2147483817"/>
            <pc:sldLayoutMk cId="2604810809" sldId="2147483811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9.196" v="7"/>
          <pc:sldLayoutMkLst>
            <pc:docMk/>
            <pc:sldMasterMk cId="511363318" sldId="2147483817"/>
            <pc:sldLayoutMk cId="1114853960" sldId="2147483812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9.196" v="7"/>
          <pc:sldLayoutMkLst>
            <pc:docMk/>
            <pc:sldMasterMk cId="511363318" sldId="2147483817"/>
            <pc:sldLayoutMk cId="1912908006" sldId="2147483813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9.196" v="7"/>
          <pc:sldLayoutMkLst>
            <pc:docMk/>
            <pc:sldMasterMk cId="511363318" sldId="2147483817"/>
            <pc:sldLayoutMk cId="1408321379" sldId="2147483814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9.196" v="7"/>
          <pc:sldLayoutMkLst>
            <pc:docMk/>
            <pc:sldMasterMk cId="511363318" sldId="2147483817"/>
            <pc:sldLayoutMk cId="2533189600" sldId="2147483815"/>
          </pc:sldLayoutMkLst>
        </pc:sldLayoutChg>
        <pc:sldLayoutChg chg="add del">
          <pc:chgData name="CHARLEMAGNE Clément" userId="S::clement.charlemagne@ynov.com::f32bcb38-56d2-419f-8eb7-8b66082dcd8b" providerId="AD" clId="Web-{9208D518-CA87-446B-B4A5-A619B14B651E}" dt="2020-06-05T06:59:39.196" v="7"/>
          <pc:sldLayoutMkLst>
            <pc:docMk/>
            <pc:sldMasterMk cId="511363318" sldId="2147483817"/>
            <pc:sldLayoutMk cId="15483096" sldId="2147483816"/>
          </pc:sldLayoutMkLst>
        </pc:sldLayoutChg>
      </pc:sldMasterChg>
      <pc:sldMasterChg chg="add addSldLayout modSldLayout">
        <pc:chgData name="CHARLEMAGNE Clément" userId="S::clement.charlemagne@ynov.com::f32bcb38-56d2-419f-8eb7-8b66082dcd8b" providerId="AD" clId="Web-{9208D518-CA87-446B-B4A5-A619B14B651E}" dt="2020-06-05T07:00:17.649" v="12"/>
        <pc:sldMasterMkLst>
          <pc:docMk/>
          <pc:sldMasterMk cId="3120846945" sldId="2147483817"/>
        </pc:sldMasterMkLst>
        <pc:sldLayoutChg chg="add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3120846945" sldId="2147483817"/>
            <pc:sldLayoutMk cId="4217262797" sldId="2147483818"/>
          </pc:sldLayoutMkLst>
        </pc:sldLayoutChg>
        <pc:sldLayoutChg chg="add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3120846945" sldId="2147483817"/>
            <pc:sldLayoutMk cId="1998929337" sldId="2147483819"/>
          </pc:sldLayoutMkLst>
        </pc:sldLayoutChg>
        <pc:sldLayoutChg chg="add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3120846945" sldId="2147483817"/>
            <pc:sldLayoutMk cId="3477389084" sldId="2147483820"/>
          </pc:sldLayoutMkLst>
        </pc:sldLayoutChg>
        <pc:sldLayoutChg chg="add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3120846945" sldId="2147483817"/>
            <pc:sldLayoutMk cId="1183347833" sldId="2147483821"/>
          </pc:sldLayoutMkLst>
        </pc:sldLayoutChg>
        <pc:sldLayoutChg chg="add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3120846945" sldId="2147483817"/>
            <pc:sldLayoutMk cId="2872776520" sldId="2147483822"/>
          </pc:sldLayoutMkLst>
        </pc:sldLayoutChg>
        <pc:sldLayoutChg chg="add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3120846945" sldId="2147483817"/>
            <pc:sldLayoutMk cId="1594922131" sldId="2147483823"/>
          </pc:sldLayoutMkLst>
        </pc:sldLayoutChg>
        <pc:sldLayoutChg chg="add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3120846945" sldId="2147483817"/>
            <pc:sldLayoutMk cId="2377062643" sldId="2147483824"/>
          </pc:sldLayoutMkLst>
        </pc:sldLayoutChg>
        <pc:sldLayoutChg chg="add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3120846945" sldId="2147483817"/>
            <pc:sldLayoutMk cId="2822183525" sldId="2147483825"/>
          </pc:sldLayoutMkLst>
        </pc:sldLayoutChg>
        <pc:sldLayoutChg chg="add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3120846945" sldId="2147483817"/>
            <pc:sldLayoutMk cId="2230996367" sldId="2147483826"/>
          </pc:sldLayoutMkLst>
        </pc:sldLayoutChg>
        <pc:sldLayoutChg chg="add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3120846945" sldId="2147483817"/>
            <pc:sldLayoutMk cId="1578514768" sldId="2147483827"/>
          </pc:sldLayoutMkLst>
        </pc:sldLayoutChg>
        <pc:sldLayoutChg chg="add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3120846945" sldId="2147483817"/>
            <pc:sldLayoutMk cId="3779945106" sldId="2147483828"/>
          </pc:sldLayoutMkLst>
        </pc:sldLayoutChg>
        <pc:sldLayoutChg chg="add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3120846945" sldId="2147483817"/>
            <pc:sldLayoutMk cId="2011618809" sldId="2147483829"/>
          </pc:sldLayoutMkLst>
        </pc:sldLayoutChg>
        <pc:sldLayoutChg chg="add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3120846945" sldId="2147483817"/>
            <pc:sldLayoutMk cId="3575127538" sldId="2147483830"/>
          </pc:sldLayoutMkLst>
        </pc:sldLayoutChg>
        <pc:sldLayoutChg chg="add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3120846945" sldId="2147483817"/>
            <pc:sldLayoutMk cId="3885993061" sldId="2147483831"/>
          </pc:sldLayoutMkLst>
        </pc:sldLayoutChg>
        <pc:sldLayoutChg chg="add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3120846945" sldId="2147483817"/>
            <pc:sldLayoutMk cId="667659654" sldId="2147483832"/>
          </pc:sldLayoutMkLst>
        </pc:sldLayoutChg>
        <pc:sldLayoutChg chg="add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3120846945" sldId="2147483817"/>
            <pc:sldLayoutMk cId="2721860917" sldId="2147483833"/>
          </pc:sldLayoutMkLst>
        </pc:sldLayoutChg>
        <pc:sldLayoutChg chg="add mod replId">
          <pc:chgData name="CHARLEMAGNE Clément" userId="S::clement.charlemagne@ynov.com::f32bcb38-56d2-419f-8eb7-8b66082dcd8b" providerId="AD" clId="Web-{9208D518-CA87-446B-B4A5-A619B14B651E}" dt="2020-06-05T07:00:17.649" v="12"/>
          <pc:sldLayoutMkLst>
            <pc:docMk/>
            <pc:sldMasterMk cId="3120846945" sldId="2147483817"/>
            <pc:sldLayoutMk cId="2851103677" sldId="2147483834"/>
          </pc:sldLayoutMkLst>
        </pc:sldLayoutChg>
      </pc:sldMasterChg>
    </pc:docChg>
  </pc:docChgLst>
  <pc:docChgLst>
    <pc:chgData name="CHARLEMAGNE Clément" userId="S::clement.charlemagne@ynov.com::f32bcb38-56d2-419f-8eb7-8b66082dcd8b" providerId="AD" clId="Web-{43132F74-3886-44A6-99F2-E96B389F8536}"/>
    <pc:docChg chg="addSld modSld">
      <pc:chgData name="CHARLEMAGNE Clément" userId="S::clement.charlemagne@ynov.com::f32bcb38-56d2-419f-8eb7-8b66082dcd8b" providerId="AD" clId="Web-{43132F74-3886-44A6-99F2-E96B389F8536}" dt="2020-06-07T16:19:11.789" v="152" actId="14100"/>
      <pc:docMkLst>
        <pc:docMk/>
      </pc:docMkLst>
      <pc:sldChg chg="addSp delSp modSp">
        <pc:chgData name="CHARLEMAGNE Clément" userId="S::clement.charlemagne@ynov.com::f32bcb38-56d2-419f-8eb7-8b66082dcd8b" providerId="AD" clId="Web-{43132F74-3886-44A6-99F2-E96B389F8536}" dt="2020-06-07T16:13:17.716" v="99"/>
        <pc:sldMkLst>
          <pc:docMk/>
          <pc:sldMk cId="2629843524" sldId="257"/>
        </pc:sldMkLst>
        <pc:spChg chg="add mod">
          <ac:chgData name="CHARLEMAGNE Clément" userId="S::clement.charlemagne@ynov.com::f32bcb38-56d2-419f-8eb7-8b66082dcd8b" providerId="AD" clId="Web-{43132F74-3886-44A6-99F2-E96B389F8536}" dt="2020-06-07T16:12:29.264" v="32" actId="1076"/>
          <ac:spMkLst>
            <pc:docMk/>
            <pc:sldMk cId="2629843524" sldId="257"/>
            <ac:spMk id="6" creationId="{14906DEC-6585-4522-9E4B-48B4A4891154}"/>
          </ac:spMkLst>
        </pc:spChg>
        <pc:graphicFrameChg chg="del mod modGraphic">
          <ac:chgData name="CHARLEMAGNE Clément" userId="S::clement.charlemagne@ynov.com::f32bcb38-56d2-419f-8eb7-8b66082dcd8b" providerId="AD" clId="Web-{43132F74-3886-44A6-99F2-E96B389F8536}" dt="2020-06-07T16:11:58.890" v="23"/>
          <ac:graphicFrameMkLst>
            <pc:docMk/>
            <pc:sldMk cId="2629843524" sldId="257"/>
            <ac:graphicFrameMk id="3" creationId="{16A6682A-B75D-4DC0-8883-770278053907}"/>
          </ac:graphicFrameMkLst>
        </pc:graphicFrameChg>
        <pc:graphicFrameChg chg="add mod modGraphic">
          <ac:chgData name="CHARLEMAGNE Clément" userId="S::clement.charlemagne@ynov.com::f32bcb38-56d2-419f-8eb7-8b66082dcd8b" providerId="AD" clId="Web-{43132F74-3886-44A6-99F2-E96B389F8536}" dt="2020-06-07T16:13:17.716" v="99"/>
          <ac:graphicFrameMkLst>
            <pc:docMk/>
            <pc:sldMk cId="2629843524" sldId="257"/>
            <ac:graphicFrameMk id="4" creationId="{923DE7CB-67D4-4D04-9E10-FE39AF6EECE3}"/>
          </ac:graphicFrameMkLst>
        </pc:graphicFrameChg>
        <pc:picChg chg="add del mod">
          <ac:chgData name="CHARLEMAGNE Clément" userId="S::clement.charlemagne@ynov.com::f32bcb38-56d2-419f-8eb7-8b66082dcd8b" providerId="AD" clId="Web-{43132F74-3886-44A6-99F2-E96B389F8536}" dt="2020-06-07T16:12:17.842" v="27"/>
          <ac:picMkLst>
            <pc:docMk/>
            <pc:sldMk cId="2629843524" sldId="257"/>
            <ac:picMk id="5" creationId="{1F2D5BE5-B393-4A9F-8B5D-66A406DC9719}"/>
          </ac:picMkLst>
        </pc:picChg>
      </pc:sldChg>
      <pc:sldChg chg="addSp delSp modSp">
        <pc:chgData name="CHARLEMAGNE Clément" userId="S::clement.charlemagne@ynov.com::f32bcb38-56d2-419f-8eb7-8b66082dcd8b" providerId="AD" clId="Web-{43132F74-3886-44A6-99F2-E96B389F8536}" dt="2020-06-07T16:10:39.656" v="15" actId="1076"/>
        <pc:sldMkLst>
          <pc:docMk/>
          <pc:sldMk cId="2954714497" sldId="307"/>
        </pc:sldMkLst>
        <pc:graphicFrameChg chg="del">
          <ac:chgData name="CHARLEMAGNE Clément" userId="S::clement.charlemagne@ynov.com::f32bcb38-56d2-419f-8eb7-8b66082dcd8b" providerId="AD" clId="Web-{43132F74-3886-44A6-99F2-E96B389F8536}" dt="2020-06-07T16:10:05.984" v="5"/>
          <ac:graphicFrameMkLst>
            <pc:docMk/>
            <pc:sldMk cId="2954714497" sldId="307"/>
            <ac:graphicFrameMk id="3" creationId="{16A6682A-B75D-4DC0-8883-770278053907}"/>
          </ac:graphicFrameMkLst>
        </pc:graphicFrameChg>
        <pc:graphicFrameChg chg="add del mod modGraphic">
          <ac:chgData name="CHARLEMAGNE Clément" userId="S::clement.charlemagne@ynov.com::f32bcb38-56d2-419f-8eb7-8b66082dcd8b" providerId="AD" clId="Web-{43132F74-3886-44A6-99F2-E96B389F8536}" dt="2020-06-07T16:10:24.578" v="10"/>
          <ac:graphicFrameMkLst>
            <pc:docMk/>
            <pc:sldMk cId="2954714497" sldId="307"/>
            <ac:graphicFrameMk id="7" creationId="{47D289A5-577D-4BF5-8C56-F612024AD540}"/>
          </ac:graphicFrameMkLst>
        </pc:graphicFrameChg>
        <pc:graphicFrameChg chg="add mod modGraphic">
          <ac:chgData name="CHARLEMAGNE Clément" userId="S::clement.charlemagne@ynov.com::f32bcb38-56d2-419f-8eb7-8b66082dcd8b" providerId="AD" clId="Web-{43132F74-3886-44A6-99F2-E96B389F8536}" dt="2020-06-07T16:10:39.656" v="15" actId="1076"/>
          <ac:graphicFrameMkLst>
            <pc:docMk/>
            <pc:sldMk cId="2954714497" sldId="307"/>
            <ac:graphicFrameMk id="10" creationId="{7A2863F6-1A83-4414-B39A-1492B7F3D329}"/>
          </ac:graphicFrameMkLst>
        </pc:graphicFrameChg>
        <pc:picChg chg="add del mod">
          <ac:chgData name="CHARLEMAGNE Clément" userId="S::clement.charlemagne@ynov.com::f32bcb38-56d2-419f-8eb7-8b66082dcd8b" providerId="AD" clId="Web-{43132F74-3886-44A6-99F2-E96B389F8536}" dt="2020-06-07T16:09:14.829" v="1"/>
          <ac:picMkLst>
            <pc:docMk/>
            <pc:sldMk cId="2954714497" sldId="307"/>
            <ac:picMk id="4" creationId="{6291FA0F-D97E-48B4-874C-5E7276E151AE}"/>
          </ac:picMkLst>
        </pc:picChg>
        <pc:picChg chg="add del mod">
          <ac:chgData name="CHARLEMAGNE Clément" userId="S::clement.charlemagne@ynov.com::f32bcb38-56d2-419f-8eb7-8b66082dcd8b" providerId="AD" clId="Web-{43132F74-3886-44A6-99F2-E96B389F8536}" dt="2020-06-07T16:09:21.204" v="3"/>
          <ac:picMkLst>
            <pc:docMk/>
            <pc:sldMk cId="2954714497" sldId="307"/>
            <ac:picMk id="5" creationId="{F193869B-0C8E-441C-8B66-3171CC5A8BB1}"/>
          </ac:picMkLst>
        </pc:picChg>
      </pc:sldChg>
      <pc:sldChg chg="modSp add replId">
        <pc:chgData name="CHARLEMAGNE Clément" userId="S::clement.charlemagne@ynov.com::f32bcb38-56d2-419f-8eb7-8b66082dcd8b" providerId="AD" clId="Web-{43132F74-3886-44A6-99F2-E96B389F8536}" dt="2020-06-07T16:19:11.789" v="152" actId="14100"/>
        <pc:sldMkLst>
          <pc:docMk/>
          <pc:sldMk cId="2922327484" sldId="308"/>
        </pc:sldMkLst>
        <pc:spChg chg="mod">
          <ac:chgData name="CHARLEMAGNE Clément" userId="S::clement.charlemagne@ynov.com::f32bcb38-56d2-419f-8eb7-8b66082dcd8b" providerId="AD" clId="Web-{43132F74-3886-44A6-99F2-E96B389F8536}" dt="2020-06-07T16:19:11.789" v="152" actId="14100"/>
          <ac:spMkLst>
            <pc:docMk/>
            <pc:sldMk cId="2922327484" sldId="308"/>
            <ac:spMk id="2" creationId="{B8753396-6950-4005-B01A-2102908941DF}"/>
          </ac:spMkLst>
        </pc:spChg>
      </pc:sldChg>
    </pc:docChg>
  </pc:docChgLst>
  <pc:docChgLst>
    <pc:chgData name="BERENGUER Jonathan" userId="S::jonathan.berenguer@ynov.com::5c477217-ee6f-47f8-90be-88736703a240" providerId="AD" clId="Web-{50C2C01D-7443-4022-8274-7363ABF8290B}"/>
    <pc:docChg chg="modSld">
      <pc:chgData name="BERENGUER Jonathan" userId="S::jonathan.berenguer@ynov.com::5c477217-ee6f-47f8-90be-88736703a240" providerId="AD" clId="Web-{50C2C01D-7443-4022-8274-7363ABF8290B}" dt="2020-06-07T17:26:49.863" v="129" actId="20577"/>
      <pc:docMkLst>
        <pc:docMk/>
      </pc:docMkLst>
      <pc:sldChg chg="modSp">
        <pc:chgData name="BERENGUER Jonathan" userId="S::jonathan.berenguer@ynov.com::5c477217-ee6f-47f8-90be-88736703a240" providerId="AD" clId="Web-{50C2C01D-7443-4022-8274-7363ABF8290B}" dt="2020-06-07T17:24:45.646" v="127" actId="20577"/>
        <pc:sldMkLst>
          <pc:docMk/>
          <pc:sldMk cId="4205880626" sldId="286"/>
        </pc:sldMkLst>
        <pc:spChg chg="mod">
          <ac:chgData name="BERENGUER Jonathan" userId="S::jonathan.berenguer@ynov.com::5c477217-ee6f-47f8-90be-88736703a240" providerId="AD" clId="Web-{50C2C01D-7443-4022-8274-7363ABF8290B}" dt="2020-06-07T17:24:45.646" v="127" actId="20577"/>
          <ac:spMkLst>
            <pc:docMk/>
            <pc:sldMk cId="4205880626" sldId="286"/>
            <ac:spMk id="3" creationId="{D2328C6D-928A-47B2-893C-AE991664E467}"/>
          </ac:spMkLst>
        </pc:spChg>
      </pc:sldChg>
    </pc:docChg>
  </pc:docChgLst>
  <pc:docChgLst>
    <pc:chgData name="BERENGUER Jonathan" userId="S::jonathan.berenguer@ynov.com::5c477217-ee6f-47f8-90be-88736703a240" providerId="AD" clId="Web-{99C1F36A-37A9-42A6-BD6B-9E74C2138461}"/>
    <pc:docChg chg="addSld modSld">
      <pc:chgData name="BERENGUER Jonathan" userId="S::jonathan.berenguer@ynov.com::5c477217-ee6f-47f8-90be-88736703a240" providerId="AD" clId="Web-{99C1F36A-37A9-42A6-BD6B-9E74C2138461}" dt="2020-06-07T21:17:15.505" v="133" actId="20577"/>
      <pc:docMkLst>
        <pc:docMk/>
      </pc:docMkLst>
      <pc:sldChg chg="modSp">
        <pc:chgData name="BERENGUER Jonathan" userId="S::jonathan.berenguer@ynov.com::5c477217-ee6f-47f8-90be-88736703a240" providerId="AD" clId="Web-{99C1F36A-37A9-42A6-BD6B-9E74C2138461}" dt="2020-06-07T21:17:15.505" v="132" actId="20577"/>
        <pc:sldMkLst>
          <pc:docMk/>
          <pc:sldMk cId="462798369" sldId="285"/>
        </pc:sldMkLst>
        <pc:spChg chg="mod">
          <ac:chgData name="BERENGUER Jonathan" userId="S::jonathan.berenguer@ynov.com::5c477217-ee6f-47f8-90be-88736703a240" providerId="AD" clId="Web-{99C1F36A-37A9-42A6-BD6B-9E74C2138461}" dt="2020-06-07T21:17:15.505" v="132" actId="20577"/>
          <ac:spMkLst>
            <pc:docMk/>
            <pc:sldMk cId="462798369" sldId="285"/>
            <ac:spMk id="3" creationId="{B5BC78CE-0586-4CDF-BC5C-CC4843CA363F}"/>
          </ac:spMkLst>
        </pc:spChg>
      </pc:sldChg>
      <pc:sldChg chg="addSp delSp modSp">
        <pc:chgData name="BERENGUER Jonathan" userId="S::jonathan.berenguer@ynov.com::5c477217-ee6f-47f8-90be-88736703a240" providerId="AD" clId="Web-{99C1F36A-37A9-42A6-BD6B-9E74C2138461}" dt="2020-06-07T21:16:32.583" v="85" actId="20577"/>
        <pc:sldMkLst>
          <pc:docMk/>
          <pc:sldMk cId="635144160" sldId="305"/>
        </pc:sldMkLst>
        <pc:spChg chg="add del mod">
          <ac:chgData name="BERENGUER Jonathan" userId="S::jonathan.berenguer@ynov.com::5c477217-ee6f-47f8-90be-88736703a240" providerId="AD" clId="Web-{99C1F36A-37A9-42A6-BD6B-9E74C2138461}" dt="2020-06-07T21:16:32.583" v="85" actId="20577"/>
          <ac:spMkLst>
            <pc:docMk/>
            <pc:sldMk cId="635144160" sldId="305"/>
            <ac:spMk id="3" creationId="{9434E012-6620-4D44-AA28-03E95B4571D0}"/>
          </ac:spMkLst>
        </pc:spChg>
      </pc:sldChg>
      <pc:sldChg chg="modSp">
        <pc:chgData name="BERENGUER Jonathan" userId="S::jonathan.berenguer@ynov.com::5c477217-ee6f-47f8-90be-88736703a240" providerId="AD" clId="Web-{99C1F36A-37A9-42A6-BD6B-9E74C2138461}" dt="2020-06-07T21:16:17.771" v="76" actId="20577"/>
        <pc:sldMkLst>
          <pc:docMk/>
          <pc:sldMk cId="3979588987" sldId="318"/>
        </pc:sldMkLst>
        <pc:spChg chg="mod">
          <ac:chgData name="BERENGUER Jonathan" userId="S::jonathan.berenguer@ynov.com::5c477217-ee6f-47f8-90be-88736703a240" providerId="AD" clId="Web-{99C1F36A-37A9-42A6-BD6B-9E74C2138461}" dt="2020-06-07T21:16:17.771" v="76" actId="20577"/>
          <ac:spMkLst>
            <pc:docMk/>
            <pc:sldMk cId="3979588987" sldId="318"/>
            <ac:spMk id="3" creationId="{7B007934-77BD-4469-9ED6-F14A47F4B467}"/>
          </ac:spMkLst>
        </pc:spChg>
      </pc:sldChg>
      <pc:sldChg chg="modSp">
        <pc:chgData name="BERENGUER Jonathan" userId="S::jonathan.berenguer@ynov.com::5c477217-ee6f-47f8-90be-88736703a240" providerId="AD" clId="Web-{99C1F36A-37A9-42A6-BD6B-9E74C2138461}" dt="2020-06-07T21:12:03.585" v="25" actId="1076"/>
        <pc:sldMkLst>
          <pc:docMk/>
          <pc:sldMk cId="1126929638" sldId="321"/>
        </pc:sldMkLst>
        <pc:picChg chg="mod">
          <ac:chgData name="BERENGUER Jonathan" userId="S::jonathan.berenguer@ynov.com::5c477217-ee6f-47f8-90be-88736703a240" providerId="AD" clId="Web-{99C1F36A-37A9-42A6-BD6B-9E74C2138461}" dt="2020-06-07T21:12:03.585" v="25" actId="1076"/>
          <ac:picMkLst>
            <pc:docMk/>
            <pc:sldMk cId="1126929638" sldId="321"/>
            <ac:picMk id="8" creationId="{471CE27D-E585-414F-8C13-04C3E72D37E4}"/>
          </ac:picMkLst>
        </pc:picChg>
        <pc:picChg chg="mod">
          <ac:chgData name="BERENGUER Jonathan" userId="S::jonathan.berenguer@ynov.com::5c477217-ee6f-47f8-90be-88736703a240" providerId="AD" clId="Web-{99C1F36A-37A9-42A6-BD6B-9E74C2138461}" dt="2020-06-07T21:11:55.179" v="22" actId="14100"/>
          <ac:picMkLst>
            <pc:docMk/>
            <pc:sldMk cId="1126929638" sldId="321"/>
            <ac:picMk id="9" creationId="{92FEE3B9-A97D-4E12-9804-0EAE8E7A155D}"/>
          </ac:picMkLst>
        </pc:picChg>
      </pc:sldChg>
      <pc:sldChg chg="delSp modSp">
        <pc:chgData name="BERENGUER Jonathan" userId="S::jonathan.berenguer@ynov.com::5c477217-ee6f-47f8-90be-88736703a240" providerId="AD" clId="Web-{99C1F36A-37A9-42A6-BD6B-9E74C2138461}" dt="2020-06-07T21:15:57.552" v="53" actId="1076"/>
        <pc:sldMkLst>
          <pc:docMk/>
          <pc:sldMk cId="1612734330" sldId="322"/>
        </pc:sldMkLst>
        <pc:spChg chg="mod">
          <ac:chgData name="BERENGUER Jonathan" userId="S::jonathan.berenguer@ynov.com::5c477217-ee6f-47f8-90be-88736703a240" providerId="AD" clId="Web-{99C1F36A-37A9-42A6-BD6B-9E74C2138461}" dt="2020-06-07T21:15:46.568" v="48" actId="20577"/>
          <ac:spMkLst>
            <pc:docMk/>
            <pc:sldMk cId="1612734330" sldId="322"/>
            <ac:spMk id="5" creationId="{780895B8-525A-471B-9099-58A54C166C9B}"/>
          </ac:spMkLst>
        </pc:spChg>
        <pc:picChg chg="del">
          <ac:chgData name="BERENGUER Jonathan" userId="S::jonathan.berenguer@ynov.com::5c477217-ee6f-47f8-90be-88736703a240" providerId="AD" clId="Web-{99C1F36A-37A9-42A6-BD6B-9E74C2138461}" dt="2020-06-07T21:15:47.115" v="50"/>
          <ac:picMkLst>
            <pc:docMk/>
            <pc:sldMk cId="1612734330" sldId="322"/>
            <ac:picMk id="6" creationId="{5EE85A0B-81CA-4CE5-9F50-01635EF939A6}"/>
          </ac:picMkLst>
        </pc:picChg>
        <pc:picChg chg="mod">
          <ac:chgData name="BERENGUER Jonathan" userId="S::jonathan.berenguer@ynov.com::5c477217-ee6f-47f8-90be-88736703a240" providerId="AD" clId="Web-{99C1F36A-37A9-42A6-BD6B-9E74C2138461}" dt="2020-06-07T21:15:57.552" v="53" actId="1076"/>
          <ac:picMkLst>
            <pc:docMk/>
            <pc:sldMk cId="1612734330" sldId="322"/>
            <ac:picMk id="7" creationId="{61A5F355-B05E-4154-87B4-CC9FB3A0B7D0}"/>
          </ac:picMkLst>
        </pc:picChg>
      </pc:sldChg>
      <pc:sldChg chg="modSp">
        <pc:chgData name="BERENGUER Jonathan" userId="S::jonathan.berenguer@ynov.com::5c477217-ee6f-47f8-90be-88736703a240" providerId="AD" clId="Web-{99C1F36A-37A9-42A6-BD6B-9E74C2138461}" dt="2020-06-07T21:16:13.162" v="71" actId="20577"/>
        <pc:sldMkLst>
          <pc:docMk/>
          <pc:sldMk cId="2229802394" sldId="327"/>
        </pc:sldMkLst>
        <pc:spChg chg="mod">
          <ac:chgData name="BERENGUER Jonathan" userId="S::jonathan.berenguer@ynov.com::5c477217-ee6f-47f8-90be-88736703a240" providerId="AD" clId="Web-{99C1F36A-37A9-42A6-BD6B-9E74C2138461}" dt="2020-06-07T21:16:13.162" v="71" actId="20577"/>
          <ac:spMkLst>
            <pc:docMk/>
            <pc:sldMk cId="2229802394" sldId="327"/>
            <ac:spMk id="8" creationId="{64E5B9E4-EC94-41E3-9E3E-513446260EE6}"/>
          </ac:spMkLst>
        </pc:spChg>
      </pc:sldChg>
      <pc:sldChg chg="modSp">
        <pc:chgData name="BERENGUER Jonathan" userId="S::jonathan.berenguer@ynov.com::5c477217-ee6f-47f8-90be-88736703a240" providerId="AD" clId="Web-{99C1F36A-37A9-42A6-BD6B-9E74C2138461}" dt="2020-06-07T21:16:10.131" v="66" actId="20577"/>
        <pc:sldMkLst>
          <pc:docMk/>
          <pc:sldMk cId="4233708986" sldId="328"/>
        </pc:sldMkLst>
        <pc:spChg chg="mod">
          <ac:chgData name="BERENGUER Jonathan" userId="S::jonathan.berenguer@ynov.com::5c477217-ee6f-47f8-90be-88736703a240" providerId="AD" clId="Web-{99C1F36A-37A9-42A6-BD6B-9E74C2138461}" dt="2020-06-07T21:16:10.131" v="66" actId="20577"/>
          <ac:spMkLst>
            <pc:docMk/>
            <pc:sldMk cId="4233708986" sldId="328"/>
            <ac:spMk id="11" creationId="{7FEFFB4E-AA92-4E92-9A18-34ADA0265294}"/>
          </ac:spMkLst>
        </pc:spChg>
      </pc:sldChg>
      <pc:sldChg chg="modSp">
        <pc:chgData name="BERENGUER Jonathan" userId="S::jonathan.berenguer@ynov.com::5c477217-ee6f-47f8-90be-88736703a240" providerId="AD" clId="Web-{99C1F36A-37A9-42A6-BD6B-9E74C2138461}" dt="2020-06-07T21:16:07.708" v="61" actId="20577"/>
        <pc:sldMkLst>
          <pc:docMk/>
          <pc:sldMk cId="119580314" sldId="329"/>
        </pc:sldMkLst>
        <pc:spChg chg="mod">
          <ac:chgData name="BERENGUER Jonathan" userId="S::jonathan.berenguer@ynov.com::5c477217-ee6f-47f8-90be-88736703a240" providerId="AD" clId="Web-{99C1F36A-37A9-42A6-BD6B-9E74C2138461}" dt="2020-06-07T21:16:07.708" v="61" actId="20577"/>
          <ac:spMkLst>
            <pc:docMk/>
            <pc:sldMk cId="119580314" sldId="329"/>
            <ac:spMk id="9" creationId="{B29F7961-104C-4C73-B69D-58BDFE7EE873}"/>
          </ac:spMkLst>
        </pc:spChg>
      </pc:sldChg>
      <pc:sldChg chg="modSp">
        <pc:chgData name="BERENGUER Jonathan" userId="S::jonathan.berenguer@ynov.com::5c477217-ee6f-47f8-90be-88736703a240" providerId="AD" clId="Web-{99C1F36A-37A9-42A6-BD6B-9E74C2138461}" dt="2020-06-07T21:16:59.755" v="117" actId="20577"/>
        <pc:sldMkLst>
          <pc:docMk/>
          <pc:sldMk cId="568568736" sldId="330"/>
        </pc:sldMkLst>
        <pc:spChg chg="mod">
          <ac:chgData name="BERENGUER Jonathan" userId="S::jonathan.berenguer@ynov.com::5c477217-ee6f-47f8-90be-88736703a240" providerId="AD" clId="Web-{99C1F36A-37A9-42A6-BD6B-9E74C2138461}" dt="2020-06-07T21:16:59.755" v="117" actId="20577"/>
          <ac:spMkLst>
            <pc:docMk/>
            <pc:sldMk cId="568568736" sldId="330"/>
            <ac:spMk id="6" creationId="{2315EF40-6E3E-4C07-AF4F-FC1EF27D77E4}"/>
          </ac:spMkLst>
        </pc:spChg>
      </pc:sldChg>
      <pc:sldChg chg="modSp">
        <pc:chgData name="BERENGUER Jonathan" userId="S::jonathan.berenguer@ynov.com::5c477217-ee6f-47f8-90be-88736703a240" providerId="AD" clId="Web-{99C1F36A-37A9-42A6-BD6B-9E74C2138461}" dt="2020-06-07T21:16:55.255" v="112" actId="20577"/>
        <pc:sldMkLst>
          <pc:docMk/>
          <pc:sldMk cId="2829961817" sldId="331"/>
        </pc:sldMkLst>
        <pc:spChg chg="mod">
          <ac:chgData name="BERENGUER Jonathan" userId="S::jonathan.berenguer@ynov.com::5c477217-ee6f-47f8-90be-88736703a240" providerId="AD" clId="Web-{99C1F36A-37A9-42A6-BD6B-9E74C2138461}" dt="2020-06-07T21:16:55.255" v="112" actId="20577"/>
          <ac:spMkLst>
            <pc:docMk/>
            <pc:sldMk cId="2829961817" sldId="331"/>
            <ac:spMk id="7" creationId="{D6B9BF0D-74A5-4F73-AA28-30C6CF329DB4}"/>
          </ac:spMkLst>
        </pc:spChg>
      </pc:sldChg>
      <pc:sldChg chg="modSp">
        <pc:chgData name="BERENGUER Jonathan" userId="S::jonathan.berenguer@ynov.com::5c477217-ee6f-47f8-90be-88736703a240" providerId="AD" clId="Web-{99C1F36A-37A9-42A6-BD6B-9E74C2138461}" dt="2020-06-07T21:16:50.677" v="107" actId="20577"/>
        <pc:sldMkLst>
          <pc:docMk/>
          <pc:sldMk cId="3215668964" sldId="332"/>
        </pc:sldMkLst>
        <pc:spChg chg="mod">
          <ac:chgData name="BERENGUER Jonathan" userId="S::jonathan.berenguer@ynov.com::5c477217-ee6f-47f8-90be-88736703a240" providerId="AD" clId="Web-{99C1F36A-37A9-42A6-BD6B-9E74C2138461}" dt="2020-06-07T21:16:50.677" v="107" actId="20577"/>
          <ac:spMkLst>
            <pc:docMk/>
            <pc:sldMk cId="3215668964" sldId="332"/>
            <ac:spMk id="7" creationId="{E82C721F-CDDB-4210-ABCD-6A0F5039D978}"/>
          </ac:spMkLst>
        </pc:spChg>
      </pc:sldChg>
      <pc:sldChg chg="modSp">
        <pc:chgData name="BERENGUER Jonathan" userId="S::jonathan.berenguer@ynov.com::5c477217-ee6f-47f8-90be-88736703a240" providerId="AD" clId="Web-{99C1F36A-37A9-42A6-BD6B-9E74C2138461}" dt="2020-06-07T21:16:46.708" v="102" actId="20577"/>
        <pc:sldMkLst>
          <pc:docMk/>
          <pc:sldMk cId="775048078" sldId="333"/>
        </pc:sldMkLst>
        <pc:spChg chg="mod">
          <ac:chgData name="BERENGUER Jonathan" userId="S::jonathan.berenguer@ynov.com::5c477217-ee6f-47f8-90be-88736703a240" providerId="AD" clId="Web-{99C1F36A-37A9-42A6-BD6B-9E74C2138461}" dt="2020-06-07T21:16:46.708" v="102" actId="20577"/>
          <ac:spMkLst>
            <pc:docMk/>
            <pc:sldMk cId="775048078" sldId="333"/>
            <ac:spMk id="7" creationId="{D24A5A7C-0A05-4D53-A18C-58208CABE8B7}"/>
          </ac:spMkLst>
        </pc:spChg>
      </pc:sldChg>
      <pc:sldChg chg="modSp">
        <pc:chgData name="BERENGUER Jonathan" userId="S::jonathan.berenguer@ynov.com::5c477217-ee6f-47f8-90be-88736703a240" providerId="AD" clId="Web-{99C1F36A-37A9-42A6-BD6B-9E74C2138461}" dt="2020-06-07T21:16:42.615" v="97" actId="20577"/>
        <pc:sldMkLst>
          <pc:docMk/>
          <pc:sldMk cId="1846913467" sldId="334"/>
        </pc:sldMkLst>
        <pc:spChg chg="mod">
          <ac:chgData name="BERENGUER Jonathan" userId="S::jonathan.berenguer@ynov.com::5c477217-ee6f-47f8-90be-88736703a240" providerId="AD" clId="Web-{99C1F36A-37A9-42A6-BD6B-9E74C2138461}" dt="2020-06-07T21:16:42.615" v="97" actId="20577"/>
          <ac:spMkLst>
            <pc:docMk/>
            <pc:sldMk cId="1846913467" sldId="334"/>
            <ac:spMk id="3" creationId="{79BC262B-198B-4812-A250-7DEA703F57E0}"/>
          </ac:spMkLst>
        </pc:spChg>
      </pc:sldChg>
      <pc:sldChg chg="modSp">
        <pc:chgData name="BERENGUER Jonathan" userId="S::jonathan.berenguer@ynov.com::5c477217-ee6f-47f8-90be-88736703a240" providerId="AD" clId="Web-{99C1F36A-37A9-42A6-BD6B-9E74C2138461}" dt="2020-06-07T21:16:37.755" v="90" actId="20577"/>
        <pc:sldMkLst>
          <pc:docMk/>
          <pc:sldMk cId="2935368697" sldId="335"/>
        </pc:sldMkLst>
        <pc:spChg chg="mod">
          <ac:chgData name="BERENGUER Jonathan" userId="S::jonathan.berenguer@ynov.com::5c477217-ee6f-47f8-90be-88736703a240" providerId="AD" clId="Web-{99C1F36A-37A9-42A6-BD6B-9E74C2138461}" dt="2020-06-07T21:16:37.755" v="90" actId="20577"/>
          <ac:spMkLst>
            <pc:docMk/>
            <pc:sldMk cId="2935368697" sldId="335"/>
            <ac:spMk id="3" creationId="{3B1F48A2-3F3C-4C27-82B8-39F1F40A54F3}"/>
          </ac:spMkLst>
        </pc:spChg>
      </pc:sldChg>
      <pc:sldChg chg="modSp">
        <pc:chgData name="BERENGUER Jonathan" userId="S::jonathan.berenguer@ynov.com::5c477217-ee6f-47f8-90be-88736703a240" providerId="AD" clId="Web-{99C1F36A-37A9-42A6-BD6B-9E74C2138461}" dt="2020-06-07T21:16:04.958" v="56" actId="20577"/>
        <pc:sldMkLst>
          <pc:docMk/>
          <pc:sldMk cId="905491160" sldId="336"/>
        </pc:sldMkLst>
        <pc:spChg chg="mod">
          <ac:chgData name="BERENGUER Jonathan" userId="S::jonathan.berenguer@ynov.com::5c477217-ee6f-47f8-90be-88736703a240" providerId="AD" clId="Web-{99C1F36A-37A9-42A6-BD6B-9E74C2138461}" dt="2020-06-07T21:16:04.958" v="56" actId="20577"/>
          <ac:spMkLst>
            <pc:docMk/>
            <pc:sldMk cId="905491160" sldId="336"/>
            <ac:spMk id="10" creationId="{304A3EB9-8815-4295-BEA9-6FE87FA83EE8}"/>
          </ac:spMkLst>
        </pc:spChg>
      </pc:sldChg>
      <pc:sldChg chg="delSp modSp add replId">
        <pc:chgData name="BERENGUER Jonathan" userId="S::jonathan.berenguer@ynov.com::5c477217-ee6f-47f8-90be-88736703a240" providerId="AD" clId="Web-{99C1F36A-37A9-42A6-BD6B-9E74C2138461}" dt="2020-06-07T21:15:40.709" v="41" actId="1076"/>
        <pc:sldMkLst>
          <pc:docMk/>
          <pc:sldMk cId="2770099553" sldId="337"/>
        </pc:sldMkLst>
        <pc:spChg chg="mod">
          <ac:chgData name="BERENGUER Jonathan" userId="S::jonathan.berenguer@ynov.com::5c477217-ee6f-47f8-90be-88736703a240" providerId="AD" clId="Web-{99C1F36A-37A9-42A6-BD6B-9E74C2138461}" dt="2020-06-07T21:15:32.334" v="35" actId="20577"/>
          <ac:spMkLst>
            <pc:docMk/>
            <pc:sldMk cId="2770099553" sldId="337"/>
            <ac:spMk id="5" creationId="{780895B8-525A-471B-9099-58A54C166C9B}"/>
          </ac:spMkLst>
        </pc:spChg>
        <pc:picChg chg="mod">
          <ac:chgData name="BERENGUER Jonathan" userId="S::jonathan.berenguer@ynov.com::5c477217-ee6f-47f8-90be-88736703a240" providerId="AD" clId="Web-{99C1F36A-37A9-42A6-BD6B-9E74C2138461}" dt="2020-06-07T21:15:40.709" v="41" actId="1076"/>
          <ac:picMkLst>
            <pc:docMk/>
            <pc:sldMk cId="2770099553" sldId="337"/>
            <ac:picMk id="6" creationId="{5EE85A0B-81CA-4CE5-9F50-01635EF939A6}"/>
          </ac:picMkLst>
        </pc:picChg>
        <pc:picChg chg="del mod">
          <ac:chgData name="BERENGUER Jonathan" userId="S::jonathan.berenguer@ynov.com::5c477217-ee6f-47f8-90be-88736703a240" providerId="AD" clId="Web-{99C1F36A-37A9-42A6-BD6B-9E74C2138461}" dt="2020-06-07T21:15:34.021" v="38"/>
          <ac:picMkLst>
            <pc:docMk/>
            <pc:sldMk cId="2770099553" sldId="337"/>
            <ac:picMk id="7" creationId="{61A5F355-B05E-4154-87B4-CC9FB3A0B7D0}"/>
          </ac:picMkLst>
        </pc:picChg>
      </pc:sldChg>
    </pc:docChg>
  </pc:docChgLst>
  <pc:docChgLst>
    <pc:chgData name="CHARLEMAGNE Clément" userId="S::clement.charlemagne@ynov.com::f32bcb38-56d2-419f-8eb7-8b66082dcd8b" providerId="AD" clId="Web-{4274512F-8621-4EC8-B046-0044A2E15C03}"/>
    <pc:docChg chg="modSld">
      <pc:chgData name="CHARLEMAGNE Clément" userId="S::clement.charlemagne@ynov.com::f32bcb38-56d2-419f-8eb7-8b66082dcd8b" providerId="AD" clId="Web-{4274512F-8621-4EC8-B046-0044A2E15C03}" dt="2020-06-07T17:59:38.200" v="23" actId="1076"/>
      <pc:docMkLst>
        <pc:docMk/>
      </pc:docMkLst>
      <pc:sldChg chg="delSp modSp">
        <pc:chgData name="CHARLEMAGNE Clément" userId="S::clement.charlemagne@ynov.com::f32bcb38-56d2-419f-8eb7-8b66082dcd8b" providerId="AD" clId="Web-{4274512F-8621-4EC8-B046-0044A2E15C03}" dt="2020-06-07T17:59:38.200" v="23" actId="1076"/>
        <pc:sldMkLst>
          <pc:docMk/>
          <pc:sldMk cId="3639982759" sldId="300"/>
        </pc:sldMkLst>
        <pc:spChg chg="mod">
          <ac:chgData name="CHARLEMAGNE Clément" userId="S::clement.charlemagne@ynov.com::f32bcb38-56d2-419f-8eb7-8b66082dcd8b" providerId="AD" clId="Web-{4274512F-8621-4EC8-B046-0044A2E15C03}" dt="2020-06-07T17:57:18.873" v="17" actId="1076"/>
          <ac:spMkLst>
            <pc:docMk/>
            <pc:sldMk cId="3639982759" sldId="300"/>
            <ac:spMk id="5" creationId="{9C6E0BE4-A18B-4C7A-A41B-D4D7340104BC}"/>
          </ac:spMkLst>
        </pc:spChg>
        <pc:picChg chg="del mod">
          <ac:chgData name="CHARLEMAGNE Clément" userId="S::clement.charlemagne@ynov.com::f32bcb38-56d2-419f-8eb7-8b66082dcd8b" providerId="AD" clId="Web-{4274512F-8621-4EC8-B046-0044A2E15C03}" dt="2020-06-07T17:55:39.156" v="1"/>
          <ac:picMkLst>
            <pc:docMk/>
            <pc:sldMk cId="3639982759" sldId="300"/>
            <ac:picMk id="4" creationId="{C32065C5-2C3A-407E-B071-9184A5876028}"/>
          </ac:picMkLst>
        </pc:picChg>
        <pc:picChg chg="mod">
          <ac:chgData name="CHARLEMAGNE Clément" userId="S::clement.charlemagne@ynov.com::f32bcb38-56d2-419f-8eb7-8b66082dcd8b" providerId="AD" clId="Web-{4274512F-8621-4EC8-B046-0044A2E15C03}" dt="2020-06-07T17:59:38.200" v="23" actId="1076"/>
          <ac:picMkLst>
            <pc:docMk/>
            <pc:sldMk cId="3639982759" sldId="300"/>
            <ac:picMk id="6" creationId="{1B846C55-D471-4740-9281-C80194D42BA3}"/>
          </ac:picMkLst>
        </pc:picChg>
      </pc:sldChg>
    </pc:docChg>
  </pc:docChgLst>
  <pc:docChgLst>
    <pc:chgData name="BERENGUER Jonathan" userId="S::jonathan.berenguer@ynov.com::5c477217-ee6f-47f8-90be-88736703a240" providerId="AD" clId="Web-{DF2873F9-9AA1-4692-AAA2-98A468565682}"/>
    <pc:docChg chg="addSld delSld modSld sldOrd">
      <pc:chgData name="BERENGUER Jonathan" userId="S::jonathan.berenguer@ynov.com::5c477217-ee6f-47f8-90be-88736703a240" providerId="AD" clId="Web-{DF2873F9-9AA1-4692-AAA2-98A468565682}" dt="2020-06-07T20:23:54.821" v="36" actId="1076"/>
      <pc:docMkLst>
        <pc:docMk/>
      </pc:docMkLst>
      <pc:sldChg chg="addSp delSp modSp">
        <pc:chgData name="BERENGUER Jonathan" userId="S::jonathan.berenguer@ynov.com::5c477217-ee6f-47f8-90be-88736703a240" providerId="AD" clId="Web-{DF2873F9-9AA1-4692-AAA2-98A468565682}" dt="2020-06-07T20:21:16.057" v="18" actId="1076"/>
        <pc:sldMkLst>
          <pc:docMk/>
          <pc:sldMk cId="523410353" sldId="304"/>
        </pc:sldMkLst>
        <pc:picChg chg="del">
          <ac:chgData name="BERENGUER Jonathan" userId="S::jonathan.berenguer@ynov.com::5c477217-ee6f-47f8-90be-88736703a240" providerId="AD" clId="Web-{DF2873F9-9AA1-4692-AAA2-98A468565682}" dt="2020-06-07T20:20:46.277" v="7"/>
          <ac:picMkLst>
            <pc:docMk/>
            <pc:sldMk cId="523410353" sldId="304"/>
            <ac:picMk id="3" creationId="{942ED0EE-76D3-4692-B1EC-878FD9826DD7}"/>
          </ac:picMkLst>
        </pc:picChg>
        <pc:picChg chg="add mod">
          <ac:chgData name="BERENGUER Jonathan" userId="S::jonathan.berenguer@ynov.com::5c477217-ee6f-47f8-90be-88736703a240" providerId="AD" clId="Web-{DF2873F9-9AA1-4692-AAA2-98A468565682}" dt="2020-06-07T20:21:16.057" v="18" actId="1076"/>
          <ac:picMkLst>
            <pc:docMk/>
            <pc:sldMk cId="523410353" sldId="304"/>
            <ac:picMk id="4" creationId="{6CBE814C-1A34-4EE0-B9D6-D83DBF8C4DC0}"/>
          </ac:picMkLst>
        </pc:picChg>
      </pc:sldChg>
      <pc:sldChg chg="addSp delSp modSp new">
        <pc:chgData name="BERENGUER Jonathan" userId="S::jonathan.berenguer@ynov.com::5c477217-ee6f-47f8-90be-88736703a240" providerId="AD" clId="Web-{DF2873F9-9AA1-4692-AAA2-98A468565682}" dt="2020-06-07T20:23:54.821" v="36" actId="1076"/>
        <pc:sldMkLst>
          <pc:docMk/>
          <pc:sldMk cId="3979588987" sldId="318"/>
        </pc:sldMkLst>
        <pc:spChg chg="mod">
          <ac:chgData name="BERENGUER Jonathan" userId="S::jonathan.berenguer@ynov.com::5c477217-ee6f-47f8-90be-88736703a240" providerId="AD" clId="Web-{DF2873F9-9AA1-4692-AAA2-98A468565682}" dt="2020-06-07T20:23:43.211" v="34" actId="14100"/>
          <ac:spMkLst>
            <pc:docMk/>
            <pc:sldMk cId="3979588987" sldId="318"/>
            <ac:spMk id="2" creationId="{AAB4419F-9B78-49AB-B9B2-CBED86455E6A}"/>
          </ac:spMkLst>
        </pc:spChg>
        <pc:spChg chg="del">
          <ac:chgData name="BERENGUER Jonathan" userId="S::jonathan.berenguer@ynov.com::5c477217-ee6f-47f8-90be-88736703a240" providerId="AD" clId="Web-{DF2873F9-9AA1-4692-AAA2-98A468565682}" dt="2020-06-07T20:22:54.509" v="24"/>
          <ac:spMkLst>
            <pc:docMk/>
            <pc:sldMk cId="3979588987" sldId="318"/>
            <ac:spMk id="3" creationId="{BA50DF54-3DF8-477E-A2A2-92E6F590A8FA}"/>
          </ac:spMkLst>
        </pc:spChg>
        <pc:spChg chg="add mod">
          <ac:chgData name="BERENGUER Jonathan" userId="S::jonathan.berenguer@ynov.com::5c477217-ee6f-47f8-90be-88736703a240" providerId="AD" clId="Web-{DF2873F9-9AA1-4692-AAA2-98A468565682}" dt="2020-06-07T20:23:54.821" v="36" actId="1076"/>
          <ac:spMkLst>
            <pc:docMk/>
            <pc:sldMk cId="3979588987" sldId="318"/>
            <ac:spMk id="5" creationId="{A4510572-56D4-49F8-A26A-61A7546504A4}"/>
          </ac:spMkLst>
        </pc:spChg>
        <pc:picChg chg="add mod ord">
          <ac:chgData name="BERENGUER Jonathan" userId="S::jonathan.berenguer@ynov.com::5c477217-ee6f-47f8-90be-88736703a240" providerId="AD" clId="Web-{DF2873F9-9AA1-4692-AAA2-98A468565682}" dt="2020-06-07T20:23:16.977" v="30" actId="1076"/>
          <ac:picMkLst>
            <pc:docMk/>
            <pc:sldMk cId="3979588987" sldId="318"/>
            <ac:picMk id="4" creationId="{D1A301BB-65C0-4524-A66D-D5212EB336A5}"/>
          </ac:picMkLst>
        </pc:picChg>
      </pc:sldChg>
      <pc:sldChg chg="addSp delSp modSp add del ord replId">
        <pc:chgData name="BERENGUER Jonathan" userId="S::jonathan.berenguer@ynov.com::5c477217-ee6f-47f8-90be-88736703a240" providerId="AD" clId="Web-{DF2873F9-9AA1-4692-AAA2-98A468565682}" dt="2020-06-07T20:21:40.463" v="23"/>
        <pc:sldMkLst>
          <pc:docMk/>
          <pc:sldMk cId="4010589584" sldId="321"/>
        </pc:sldMkLst>
        <pc:spChg chg="mod">
          <ac:chgData name="BERENGUER Jonathan" userId="S::jonathan.berenguer@ynov.com::5c477217-ee6f-47f8-90be-88736703a240" providerId="AD" clId="Web-{DF2873F9-9AA1-4692-AAA2-98A468565682}" dt="2020-06-07T20:21:37.713" v="22" actId="1076"/>
          <ac:spMkLst>
            <pc:docMk/>
            <pc:sldMk cId="4010589584" sldId="321"/>
            <ac:spMk id="2" creationId="{B8753396-6950-4005-B01A-2102908941DF}"/>
          </ac:spMkLst>
        </pc:spChg>
        <pc:picChg chg="add mod">
          <ac:chgData name="BERENGUER Jonathan" userId="S::jonathan.berenguer@ynov.com::5c477217-ee6f-47f8-90be-88736703a240" providerId="AD" clId="Web-{DF2873F9-9AA1-4692-AAA2-98A468565682}" dt="2020-06-07T20:21:34.510" v="21" actId="1076"/>
          <ac:picMkLst>
            <pc:docMk/>
            <pc:sldMk cId="4010589584" sldId="321"/>
            <ac:picMk id="3" creationId="{1D2537C9-B7D5-4009-8350-82D7BAB893DC}"/>
          </ac:picMkLst>
        </pc:picChg>
        <pc:picChg chg="del">
          <ac:chgData name="BERENGUER Jonathan" userId="S::jonathan.berenguer@ynov.com::5c477217-ee6f-47f8-90be-88736703a240" providerId="AD" clId="Web-{DF2873F9-9AA1-4692-AAA2-98A468565682}" dt="2020-06-07T20:20:43.121" v="6"/>
          <ac:picMkLst>
            <pc:docMk/>
            <pc:sldMk cId="4010589584" sldId="321"/>
            <ac:picMk id="4" creationId="{F18EBF8D-F6A3-4E53-9B70-D8213DEA1D0E}"/>
          </ac:picMkLst>
        </pc:picChg>
      </pc:sldChg>
    </pc:docChg>
  </pc:docChgLst>
  <pc:docChgLst>
    <pc:chgData name="BERENGUER Jonathan" userId="S::jonathan.berenguer@ynov.com::5c477217-ee6f-47f8-90be-88736703a240" providerId="AD" clId="Web-{73F11FC9-2CDB-45AF-9C7B-7D60F013148B}"/>
    <pc:docChg chg="modSld">
      <pc:chgData name="BERENGUER Jonathan" userId="S::jonathan.berenguer@ynov.com::5c477217-ee6f-47f8-90be-88736703a240" providerId="AD" clId="Web-{73F11FC9-2CDB-45AF-9C7B-7D60F013148B}" dt="2020-06-05T07:09:13.443" v="121" actId="20577"/>
      <pc:docMkLst>
        <pc:docMk/>
      </pc:docMkLst>
      <pc:sldChg chg="modSp">
        <pc:chgData name="BERENGUER Jonathan" userId="S::jonathan.berenguer@ynov.com::5c477217-ee6f-47f8-90be-88736703a240" providerId="AD" clId="Web-{73F11FC9-2CDB-45AF-9C7B-7D60F013148B}" dt="2020-06-05T07:09:11.787" v="119" actId="20577"/>
        <pc:sldMkLst>
          <pc:docMk/>
          <pc:sldMk cId="3784089036" sldId="256"/>
        </pc:sldMkLst>
        <pc:spChg chg="mod">
          <ac:chgData name="BERENGUER Jonathan" userId="S::jonathan.berenguer@ynov.com::5c477217-ee6f-47f8-90be-88736703a240" providerId="AD" clId="Web-{73F11FC9-2CDB-45AF-9C7B-7D60F013148B}" dt="2020-06-05T07:09:11.787" v="119" actId="20577"/>
          <ac:spMkLst>
            <pc:docMk/>
            <pc:sldMk cId="3784089036" sldId="256"/>
            <ac:spMk id="2" creationId="{00000000-0000-0000-0000-000000000000}"/>
          </ac:spMkLst>
        </pc:spChg>
      </pc:sldChg>
      <pc:sldChg chg="modSp">
        <pc:chgData name="BERENGUER Jonathan" userId="S::jonathan.berenguer@ynov.com::5c477217-ee6f-47f8-90be-88736703a240" providerId="AD" clId="Web-{73F11FC9-2CDB-45AF-9C7B-7D60F013148B}" dt="2020-06-05T07:08:59.006" v="61" actId="20577"/>
        <pc:sldMkLst>
          <pc:docMk/>
          <pc:sldMk cId="2629843524" sldId="257"/>
        </pc:sldMkLst>
        <pc:spChg chg="mod">
          <ac:chgData name="BERENGUER Jonathan" userId="S::jonathan.berenguer@ynov.com::5c477217-ee6f-47f8-90be-88736703a240" providerId="AD" clId="Web-{73F11FC9-2CDB-45AF-9C7B-7D60F013148B}" dt="2020-06-05T07:08:59.006" v="61" actId="20577"/>
          <ac:spMkLst>
            <pc:docMk/>
            <pc:sldMk cId="2629843524" sldId="257"/>
            <ac:spMk id="2" creationId="{B8753396-6950-4005-B01A-2102908941DF}"/>
          </ac:spMkLst>
        </pc:spChg>
      </pc:sldChg>
    </pc:docChg>
  </pc:docChgLst>
  <pc:docChgLst>
    <pc:chgData name="BERENGUER Jonathan" userId="S::jonathan.berenguer@ynov.com::5c477217-ee6f-47f8-90be-88736703a240" providerId="AD" clId="Web-{562E5204-9044-40F0-80E3-E02F46E35EE9}"/>
    <pc:docChg chg="modSld">
      <pc:chgData name="BERENGUER Jonathan" userId="S::jonathan.berenguer@ynov.com::5c477217-ee6f-47f8-90be-88736703a240" providerId="AD" clId="Web-{562E5204-9044-40F0-80E3-E02F46E35EE9}" dt="2020-06-07T18:08:58.107" v="104" actId="1076"/>
      <pc:docMkLst>
        <pc:docMk/>
      </pc:docMkLst>
      <pc:sldChg chg="modSp">
        <pc:chgData name="BERENGUER Jonathan" userId="S::jonathan.berenguer@ynov.com::5c477217-ee6f-47f8-90be-88736703a240" providerId="AD" clId="Web-{562E5204-9044-40F0-80E3-E02F46E35EE9}" dt="2020-06-07T18:08:58.107" v="104" actId="1076"/>
        <pc:sldMkLst>
          <pc:docMk/>
          <pc:sldMk cId="1308076916" sldId="287"/>
        </pc:sldMkLst>
        <pc:spChg chg="mod">
          <ac:chgData name="BERENGUER Jonathan" userId="S::jonathan.berenguer@ynov.com::5c477217-ee6f-47f8-90be-88736703a240" providerId="AD" clId="Web-{562E5204-9044-40F0-80E3-E02F46E35EE9}" dt="2020-06-07T18:08:58.107" v="104" actId="1076"/>
          <ac:spMkLst>
            <pc:docMk/>
            <pc:sldMk cId="1308076916" sldId="287"/>
            <ac:spMk id="3" creationId="{2C178DC9-CE38-4E13-93C2-D1E4ED25064D}"/>
          </ac:spMkLst>
        </pc:spChg>
      </pc:sldChg>
    </pc:docChg>
  </pc:docChgLst>
  <pc:docChgLst>
    <pc:chgData name="BERENGUER Jonathan" userId="S::jonathan.berenguer@ynov.com::5c477217-ee6f-47f8-90be-88736703a240" providerId="AD" clId="Web-{29728EF6-162F-4A3A-A258-9C3CF75F018C}"/>
    <pc:docChg chg="modSld">
      <pc:chgData name="BERENGUER Jonathan" userId="S::jonathan.berenguer@ynov.com::5c477217-ee6f-47f8-90be-88736703a240" providerId="AD" clId="Web-{29728EF6-162F-4A3A-A258-9C3CF75F018C}" dt="2020-06-07T18:58:03.781" v="15"/>
      <pc:docMkLst>
        <pc:docMk/>
      </pc:docMkLst>
      <pc:sldChg chg="addSp delSp modSp">
        <pc:chgData name="BERENGUER Jonathan" userId="S::jonathan.berenguer@ynov.com::5c477217-ee6f-47f8-90be-88736703a240" providerId="AD" clId="Web-{29728EF6-162F-4A3A-A258-9C3CF75F018C}" dt="2020-06-07T18:58:03.781" v="15"/>
        <pc:sldMkLst>
          <pc:docMk/>
          <pc:sldMk cId="2242888832" sldId="299"/>
        </pc:sldMkLst>
        <pc:spChg chg="del">
          <ac:chgData name="BERENGUER Jonathan" userId="S::jonathan.berenguer@ynov.com::5c477217-ee6f-47f8-90be-88736703a240" providerId="AD" clId="Web-{29728EF6-162F-4A3A-A258-9C3CF75F018C}" dt="2020-06-07T18:58:03.781" v="15"/>
          <ac:spMkLst>
            <pc:docMk/>
            <pc:sldMk cId="2242888832" sldId="299"/>
            <ac:spMk id="3" creationId="{0293A4B7-4D12-4C7E-8CE8-EA92AF092977}"/>
          </ac:spMkLst>
        </pc:spChg>
        <pc:picChg chg="del">
          <ac:chgData name="BERENGUER Jonathan" userId="S::jonathan.berenguer@ynov.com::5c477217-ee6f-47f8-90be-88736703a240" providerId="AD" clId="Web-{29728EF6-162F-4A3A-A258-9C3CF75F018C}" dt="2020-06-07T18:51:44.284" v="0"/>
          <ac:picMkLst>
            <pc:docMk/>
            <pc:sldMk cId="2242888832" sldId="299"/>
            <ac:picMk id="5" creationId="{D919AD62-E8B0-4A0C-96C7-773CD1DEAB90}"/>
          </ac:picMkLst>
        </pc:picChg>
        <pc:picChg chg="add mod">
          <ac:chgData name="BERENGUER Jonathan" userId="S::jonathan.berenguer@ynov.com::5c477217-ee6f-47f8-90be-88736703a240" providerId="AD" clId="Web-{29728EF6-162F-4A3A-A258-9C3CF75F018C}" dt="2020-06-07T18:55:34.063" v="10" actId="14100"/>
          <ac:picMkLst>
            <pc:docMk/>
            <pc:sldMk cId="2242888832" sldId="299"/>
            <ac:picMk id="6" creationId="{99B39D28-BECD-4163-9214-7EF363EBFFBA}"/>
          </ac:picMkLst>
        </pc:picChg>
        <pc:picChg chg="add mod">
          <ac:chgData name="BERENGUER Jonathan" userId="S::jonathan.berenguer@ynov.com::5c477217-ee6f-47f8-90be-88736703a240" providerId="AD" clId="Web-{29728EF6-162F-4A3A-A258-9C3CF75F018C}" dt="2020-06-07T18:55:43.454" v="14" actId="14100"/>
          <ac:picMkLst>
            <pc:docMk/>
            <pc:sldMk cId="2242888832" sldId="299"/>
            <ac:picMk id="7" creationId="{FF775B8C-F232-4516-B66E-FDE70B3BD36F}"/>
          </ac:picMkLst>
        </pc:picChg>
      </pc:sldChg>
    </pc:docChg>
  </pc:docChgLst>
  <pc:docChgLst>
    <pc:chgData name="CHARLEMAGNE Clément" userId="S::clement.charlemagne@ynov.com::f32bcb38-56d2-419f-8eb7-8b66082dcd8b" providerId="AD" clId="Web-{61DB6847-D2EA-49B6-ABFD-F41D6F8B9BE3}"/>
    <pc:docChg chg="addSld delSld modSld sldOrd">
      <pc:chgData name="CHARLEMAGNE Clément" userId="S::clement.charlemagne@ynov.com::f32bcb38-56d2-419f-8eb7-8b66082dcd8b" providerId="AD" clId="Web-{61DB6847-D2EA-49B6-ABFD-F41D6F8B9BE3}" dt="2020-06-05T16:20:53.607" v="604"/>
      <pc:docMkLst>
        <pc:docMk/>
      </pc:docMkLst>
      <pc:sldChg chg="addSp modSp">
        <pc:chgData name="CHARLEMAGNE Clément" userId="S::clement.charlemagne@ynov.com::f32bcb38-56d2-419f-8eb7-8b66082dcd8b" providerId="AD" clId="Web-{61DB6847-D2EA-49B6-ABFD-F41D6F8B9BE3}" dt="2020-06-05T16:14:01.025" v="374" actId="1076"/>
        <pc:sldMkLst>
          <pc:docMk/>
          <pc:sldMk cId="3784089036" sldId="256"/>
        </pc:sldMkLst>
        <pc:spChg chg="mod">
          <ac:chgData name="CHARLEMAGNE Clément" userId="S::clement.charlemagne@ynov.com::f32bcb38-56d2-419f-8eb7-8b66082dcd8b" providerId="AD" clId="Web-{61DB6847-D2EA-49B6-ABFD-F41D6F8B9BE3}" dt="2020-06-05T16:06:07.067" v="164" actId="1076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CHARLEMAGNE Clément" userId="S::clement.charlemagne@ynov.com::f32bcb38-56d2-419f-8eb7-8b66082dcd8b" providerId="AD" clId="Web-{61DB6847-D2EA-49B6-ABFD-F41D6F8B9BE3}" dt="2020-06-05T16:06:11.926" v="165" actId="1076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CHARLEMAGNE Clément" userId="S::clement.charlemagne@ynov.com::f32bcb38-56d2-419f-8eb7-8b66082dcd8b" providerId="AD" clId="Web-{61DB6847-D2EA-49B6-ABFD-F41D6F8B9BE3}" dt="2020-06-05T16:09:54.022" v="308" actId="1076"/>
          <ac:spMkLst>
            <pc:docMk/>
            <pc:sldMk cId="3784089036" sldId="256"/>
            <ac:spMk id="6" creationId="{6EDD32DE-53F1-4765-90C2-794D008E137C}"/>
          </ac:spMkLst>
        </pc:spChg>
        <pc:picChg chg="add mod">
          <ac:chgData name="CHARLEMAGNE Clément" userId="S::clement.charlemagne@ynov.com::f32bcb38-56d2-419f-8eb7-8b66082dcd8b" providerId="AD" clId="Web-{61DB6847-D2EA-49B6-ABFD-F41D6F8B9BE3}" dt="2020-06-05T16:14:01.025" v="374" actId="1076"/>
          <ac:picMkLst>
            <pc:docMk/>
            <pc:sldMk cId="3784089036" sldId="256"/>
            <ac:picMk id="4" creationId="{6E2761D6-A0EF-46CA-8C3B-6B6885692D7F}"/>
          </ac:picMkLst>
        </pc:picChg>
        <pc:picChg chg="add mod">
          <ac:chgData name="CHARLEMAGNE Clément" userId="S::clement.charlemagne@ynov.com::f32bcb38-56d2-419f-8eb7-8b66082dcd8b" providerId="AD" clId="Web-{61DB6847-D2EA-49B6-ABFD-F41D6F8B9BE3}" dt="2020-06-05T16:10:18.616" v="311" actId="1076"/>
          <ac:picMkLst>
            <pc:docMk/>
            <pc:sldMk cId="3784089036" sldId="256"/>
            <ac:picMk id="5" creationId="{846EDA3F-4EAD-40B9-B91A-9459D9500DA1}"/>
          </ac:picMkLst>
        </pc:picChg>
        <pc:picChg chg="mod">
          <ac:chgData name="CHARLEMAGNE Clément" userId="S::clement.charlemagne@ynov.com::f32bcb38-56d2-419f-8eb7-8b66082dcd8b" providerId="AD" clId="Web-{61DB6847-D2EA-49B6-ABFD-F41D6F8B9BE3}" dt="2020-06-05T16:08:33.334" v="184" actId="1076"/>
          <ac:picMkLst>
            <pc:docMk/>
            <pc:sldMk cId="3784089036" sldId="256"/>
            <ac:picMk id="16" creationId="{A24CE44C-D0FA-49A7-A8FA-1725E78E9B34}"/>
          </ac:picMkLst>
        </pc:picChg>
      </pc:sldChg>
      <pc:sldChg chg="addSp delSp modSp">
        <pc:chgData name="CHARLEMAGNE Clément" userId="S::clement.charlemagne@ynov.com::f32bcb38-56d2-419f-8eb7-8b66082dcd8b" providerId="AD" clId="Web-{61DB6847-D2EA-49B6-ABFD-F41D6F8B9BE3}" dt="2020-06-05T16:10:42.210" v="314"/>
        <pc:sldMkLst>
          <pc:docMk/>
          <pc:sldMk cId="2629843524" sldId="257"/>
        </pc:sldMkLst>
        <pc:spChg chg="mod">
          <ac:chgData name="CHARLEMAGNE Clément" userId="S::clement.charlemagne@ynov.com::f32bcb38-56d2-419f-8eb7-8b66082dcd8b" providerId="AD" clId="Web-{61DB6847-D2EA-49B6-ABFD-F41D6F8B9BE3}" dt="2020-06-05T16:00:00.672" v="56" actId="1076"/>
          <ac:spMkLst>
            <pc:docMk/>
            <pc:sldMk cId="2629843524" sldId="257"/>
            <ac:spMk id="2" creationId="{B8753396-6950-4005-B01A-2102908941DF}"/>
          </ac:spMkLst>
        </pc:spChg>
        <pc:spChg chg="del">
          <ac:chgData name="CHARLEMAGNE Clément" userId="S::clement.charlemagne@ynov.com::f32bcb38-56d2-419f-8eb7-8b66082dcd8b" providerId="AD" clId="Web-{61DB6847-D2EA-49B6-ABFD-F41D6F8B9BE3}" dt="2020-06-05T16:00:04.203" v="57"/>
          <ac:spMkLst>
            <pc:docMk/>
            <pc:sldMk cId="2629843524" sldId="257"/>
            <ac:spMk id="3" creationId="{B22BE763-C1F2-4B1D-BFC7-BEDAF6365349}"/>
          </ac:spMkLst>
        </pc:spChg>
        <pc:spChg chg="add del">
          <ac:chgData name="CHARLEMAGNE Clément" userId="S::clement.charlemagne@ynov.com::f32bcb38-56d2-419f-8eb7-8b66082dcd8b" providerId="AD" clId="Web-{61DB6847-D2EA-49B6-ABFD-F41D6F8B9BE3}" dt="2020-06-05T16:10:42.210" v="314"/>
          <ac:spMkLst>
            <pc:docMk/>
            <pc:sldMk cId="2629843524" sldId="257"/>
            <ac:spMk id="4" creationId="{23B1463C-B607-4259-88AF-8C783BE41624}"/>
          </ac:spMkLst>
        </pc:spChg>
      </pc:sldChg>
      <pc:sldChg chg="del">
        <pc:chgData name="CHARLEMAGNE Clément" userId="S::clement.charlemagne@ynov.com::f32bcb38-56d2-419f-8eb7-8b66082dcd8b" providerId="AD" clId="Web-{61DB6847-D2EA-49B6-ABFD-F41D6F8B9BE3}" dt="2020-06-05T16:00:31.031" v="64"/>
        <pc:sldMkLst>
          <pc:docMk/>
          <pc:sldMk cId="1533957453" sldId="258"/>
        </pc:sldMkLst>
      </pc:sldChg>
      <pc:sldChg chg="del">
        <pc:chgData name="CHARLEMAGNE Clément" userId="S::clement.charlemagne@ynov.com::f32bcb38-56d2-419f-8eb7-8b66082dcd8b" providerId="AD" clId="Web-{61DB6847-D2EA-49B6-ABFD-F41D6F8B9BE3}" dt="2020-06-05T16:00:33.188" v="65"/>
        <pc:sldMkLst>
          <pc:docMk/>
          <pc:sldMk cId="2956534757" sldId="259"/>
        </pc:sldMkLst>
      </pc:sldChg>
      <pc:sldChg chg="del">
        <pc:chgData name="CHARLEMAGNE Clément" userId="S::clement.charlemagne@ynov.com::f32bcb38-56d2-419f-8eb7-8b66082dcd8b" providerId="AD" clId="Web-{61DB6847-D2EA-49B6-ABFD-F41D6F8B9BE3}" dt="2020-06-05T16:00:38.985" v="66"/>
        <pc:sldMkLst>
          <pc:docMk/>
          <pc:sldMk cId="4044080096" sldId="260"/>
        </pc:sldMkLst>
      </pc:sldChg>
      <pc:sldChg chg="del">
        <pc:chgData name="CHARLEMAGNE Clément" userId="S::clement.charlemagne@ynov.com::f32bcb38-56d2-419f-8eb7-8b66082dcd8b" providerId="AD" clId="Web-{61DB6847-D2EA-49B6-ABFD-F41D6F8B9BE3}" dt="2020-06-05T16:00:40.516" v="67"/>
        <pc:sldMkLst>
          <pc:docMk/>
          <pc:sldMk cId="2768054284" sldId="261"/>
        </pc:sldMkLst>
      </pc:sldChg>
      <pc:sldChg chg="del">
        <pc:chgData name="CHARLEMAGNE Clément" userId="S::clement.charlemagne@ynov.com::f32bcb38-56d2-419f-8eb7-8b66082dcd8b" providerId="AD" clId="Web-{61DB6847-D2EA-49B6-ABFD-F41D6F8B9BE3}" dt="2020-06-05T16:00:46.250" v="71"/>
        <pc:sldMkLst>
          <pc:docMk/>
          <pc:sldMk cId="3035232073" sldId="263"/>
        </pc:sldMkLst>
      </pc:sldChg>
      <pc:sldChg chg="del">
        <pc:chgData name="CHARLEMAGNE Clément" userId="S::clement.charlemagne@ynov.com::f32bcb38-56d2-419f-8eb7-8b66082dcd8b" providerId="AD" clId="Web-{61DB6847-D2EA-49B6-ABFD-F41D6F8B9BE3}" dt="2020-06-05T16:00:45.063" v="70"/>
        <pc:sldMkLst>
          <pc:docMk/>
          <pc:sldMk cId="2929629975" sldId="264"/>
        </pc:sldMkLst>
      </pc:sldChg>
      <pc:sldChg chg="del ord">
        <pc:chgData name="CHARLEMAGNE Clément" userId="S::clement.charlemagne@ynov.com::f32bcb38-56d2-419f-8eb7-8b66082dcd8b" providerId="AD" clId="Web-{61DB6847-D2EA-49B6-ABFD-F41D6F8B9BE3}" dt="2020-06-05T16:00:42.969" v="69"/>
        <pc:sldMkLst>
          <pc:docMk/>
          <pc:sldMk cId="618770655" sldId="265"/>
        </pc:sldMkLst>
      </pc:sldChg>
      <pc:sldChg chg="del">
        <pc:chgData name="CHARLEMAGNE Clément" userId="S::clement.charlemagne@ynov.com::f32bcb38-56d2-419f-8eb7-8b66082dcd8b" providerId="AD" clId="Web-{61DB6847-D2EA-49B6-ABFD-F41D6F8B9BE3}" dt="2020-06-05T16:00:47.625" v="72"/>
        <pc:sldMkLst>
          <pc:docMk/>
          <pc:sldMk cId="3356833436" sldId="266"/>
        </pc:sldMkLst>
      </pc:sldChg>
      <pc:sldChg chg="del">
        <pc:chgData name="CHARLEMAGNE Clément" userId="S::clement.charlemagne@ynov.com::f32bcb38-56d2-419f-8eb7-8b66082dcd8b" providerId="AD" clId="Web-{61DB6847-D2EA-49B6-ABFD-F41D6F8B9BE3}" dt="2020-06-05T16:00:49.407" v="73"/>
        <pc:sldMkLst>
          <pc:docMk/>
          <pc:sldMk cId="3857590542" sldId="267"/>
        </pc:sldMkLst>
      </pc:sldChg>
      <pc:sldChg chg="del">
        <pc:chgData name="CHARLEMAGNE Clément" userId="S::clement.charlemagne@ynov.com::f32bcb38-56d2-419f-8eb7-8b66082dcd8b" providerId="AD" clId="Web-{61DB6847-D2EA-49B6-ABFD-F41D6F8B9BE3}" dt="2020-06-05T16:00:53.282" v="74"/>
        <pc:sldMkLst>
          <pc:docMk/>
          <pc:sldMk cId="2417523525" sldId="268"/>
        </pc:sldMkLst>
      </pc:sldChg>
      <pc:sldChg chg="del">
        <pc:chgData name="CHARLEMAGNE Clément" userId="S::clement.charlemagne@ynov.com::f32bcb38-56d2-419f-8eb7-8b66082dcd8b" providerId="AD" clId="Web-{61DB6847-D2EA-49B6-ABFD-F41D6F8B9BE3}" dt="2020-06-05T16:00:54.735" v="75"/>
        <pc:sldMkLst>
          <pc:docMk/>
          <pc:sldMk cId="371127874" sldId="269"/>
        </pc:sldMkLst>
      </pc:sldChg>
      <pc:sldChg chg="del">
        <pc:chgData name="CHARLEMAGNE Clément" userId="S::clement.charlemagne@ynov.com::f32bcb38-56d2-419f-8eb7-8b66082dcd8b" providerId="AD" clId="Web-{61DB6847-D2EA-49B6-ABFD-F41D6F8B9BE3}" dt="2020-06-05T16:00:55.969" v="76"/>
        <pc:sldMkLst>
          <pc:docMk/>
          <pc:sldMk cId="2247852018" sldId="270"/>
        </pc:sldMkLst>
      </pc:sldChg>
      <pc:sldChg chg="del">
        <pc:chgData name="CHARLEMAGNE Clément" userId="S::clement.charlemagne@ynov.com::f32bcb38-56d2-419f-8eb7-8b66082dcd8b" providerId="AD" clId="Web-{61DB6847-D2EA-49B6-ABFD-F41D6F8B9BE3}" dt="2020-06-05T16:00:57.313" v="77"/>
        <pc:sldMkLst>
          <pc:docMk/>
          <pc:sldMk cId="3660864174" sldId="272"/>
        </pc:sldMkLst>
      </pc:sldChg>
      <pc:sldChg chg="del">
        <pc:chgData name="CHARLEMAGNE Clément" userId="S::clement.charlemagne@ynov.com::f32bcb38-56d2-419f-8eb7-8b66082dcd8b" providerId="AD" clId="Web-{61DB6847-D2EA-49B6-ABFD-F41D6F8B9BE3}" dt="2020-06-05T16:00:58.579" v="78"/>
        <pc:sldMkLst>
          <pc:docMk/>
          <pc:sldMk cId="2943507333" sldId="273"/>
        </pc:sldMkLst>
      </pc:sldChg>
      <pc:sldChg chg="del">
        <pc:chgData name="CHARLEMAGNE Clément" userId="S::clement.charlemagne@ynov.com::f32bcb38-56d2-419f-8eb7-8b66082dcd8b" providerId="AD" clId="Web-{61DB6847-D2EA-49B6-ABFD-F41D6F8B9BE3}" dt="2020-06-05T16:00:59.969" v="79"/>
        <pc:sldMkLst>
          <pc:docMk/>
          <pc:sldMk cId="2819239334" sldId="274"/>
        </pc:sldMkLst>
      </pc:sldChg>
      <pc:sldChg chg="del">
        <pc:chgData name="CHARLEMAGNE Clément" userId="S::clement.charlemagne@ynov.com::f32bcb38-56d2-419f-8eb7-8b66082dcd8b" providerId="AD" clId="Web-{61DB6847-D2EA-49B6-ABFD-F41D6F8B9BE3}" dt="2020-06-05T16:01:01.360" v="80"/>
        <pc:sldMkLst>
          <pc:docMk/>
          <pc:sldMk cId="2331289815" sldId="275"/>
        </pc:sldMkLst>
      </pc:sldChg>
      <pc:sldChg chg="del">
        <pc:chgData name="CHARLEMAGNE Clément" userId="S::clement.charlemagne@ynov.com::f32bcb38-56d2-419f-8eb7-8b66082dcd8b" providerId="AD" clId="Web-{61DB6847-D2EA-49B6-ABFD-F41D6F8B9BE3}" dt="2020-06-05T16:01:02.579" v="81"/>
        <pc:sldMkLst>
          <pc:docMk/>
          <pc:sldMk cId="1649329899" sldId="276"/>
        </pc:sldMkLst>
      </pc:sldChg>
      <pc:sldChg chg="delSp modSp add replId">
        <pc:chgData name="CHARLEMAGNE Clément" userId="S::clement.charlemagne@ynov.com::f32bcb38-56d2-419f-8eb7-8b66082dcd8b" providerId="AD" clId="Web-{61DB6847-D2EA-49B6-ABFD-F41D6F8B9BE3}" dt="2020-06-05T16:00:16.875" v="62" actId="1076"/>
        <pc:sldMkLst>
          <pc:docMk/>
          <pc:sldMk cId="2575065681" sldId="277"/>
        </pc:sldMkLst>
        <pc:spChg chg="mod">
          <ac:chgData name="CHARLEMAGNE Clément" userId="S::clement.charlemagne@ynov.com::f32bcb38-56d2-419f-8eb7-8b66082dcd8b" providerId="AD" clId="Web-{61DB6847-D2EA-49B6-ABFD-F41D6F8B9BE3}" dt="2020-06-05T16:00:16.875" v="62" actId="1076"/>
          <ac:spMkLst>
            <pc:docMk/>
            <pc:sldMk cId="2575065681" sldId="277"/>
            <ac:spMk id="2" creationId="{B8753396-6950-4005-B01A-2102908941DF}"/>
          </ac:spMkLst>
        </pc:spChg>
        <pc:spChg chg="del mod">
          <ac:chgData name="CHARLEMAGNE Clément" userId="S::clement.charlemagne@ynov.com::f32bcb38-56d2-419f-8eb7-8b66082dcd8b" providerId="AD" clId="Web-{61DB6847-D2EA-49B6-ABFD-F41D6F8B9BE3}" dt="2020-06-05T16:00:09.828" v="61"/>
          <ac:spMkLst>
            <pc:docMk/>
            <pc:sldMk cId="2575065681" sldId="277"/>
            <ac:spMk id="3" creationId="{B22BE763-C1F2-4B1D-BFC7-BEDAF6365349}"/>
          </ac:spMkLst>
        </pc:spChg>
      </pc:sldChg>
      <pc:sldChg chg="add del replId">
        <pc:chgData name="CHARLEMAGNE Clément" userId="S::clement.charlemagne@ynov.com::f32bcb38-56d2-419f-8eb7-8b66082dcd8b" providerId="AD" clId="Web-{61DB6847-D2EA-49B6-ABFD-F41D6F8B9BE3}" dt="2020-06-05T16:14:21.416" v="378"/>
        <pc:sldMkLst>
          <pc:docMk/>
          <pc:sldMk cId="2341371710" sldId="278"/>
        </pc:sldMkLst>
      </pc:sldChg>
      <pc:sldChg chg="add del replId">
        <pc:chgData name="CHARLEMAGNE Clément" userId="S::clement.charlemagne@ynov.com::f32bcb38-56d2-419f-8eb7-8b66082dcd8b" providerId="AD" clId="Web-{61DB6847-D2EA-49B6-ABFD-F41D6F8B9BE3}" dt="2020-06-05T16:00:28.344" v="63"/>
        <pc:sldMkLst>
          <pc:docMk/>
          <pc:sldMk cId="2503308273" sldId="278"/>
        </pc:sldMkLst>
      </pc:sldChg>
      <pc:sldChg chg="add del replId">
        <pc:chgData name="CHARLEMAGNE Clément" userId="S::clement.charlemagne@ynov.com::f32bcb38-56d2-419f-8eb7-8b66082dcd8b" providerId="AD" clId="Web-{61DB6847-D2EA-49B6-ABFD-F41D6F8B9BE3}" dt="2020-06-05T16:14:19.150" v="377"/>
        <pc:sldMkLst>
          <pc:docMk/>
          <pc:sldMk cId="3104414143" sldId="279"/>
        </pc:sldMkLst>
      </pc:sldChg>
      <pc:sldChg chg="modSp add del replId">
        <pc:chgData name="CHARLEMAGNE Clément" userId="S::clement.charlemagne@ynov.com::f32bcb38-56d2-419f-8eb7-8b66082dcd8b" providerId="AD" clId="Web-{61DB6847-D2EA-49B6-ABFD-F41D6F8B9BE3}" dt="2020-06-05T15:59:35.609" v="55"/>
        <pc:sldMkLst>
          <pc:docMk/>
          <pc:sldMk cId="4062165301" sldId="279"/>
        </pc:sldMkLst>
        <pc:spChg chg="mod">
          <ac:chgData name="CHARLEMAGNE Clément" userId="S::clement.charlemagne@ynov.com::f32bcb38-56d2-419f-8eb7-8b66082dcd8b" providerId="AD" clId="Web-{61DB6847-D2EA-49B6-ABFD-F41D6F8B9BE3}" dt="2020-06-05T15:59:33.625" v="54" actId="1076"/>
          <ac:spMkLst>
            <pc:docMk/>
            <pc:sldMk cId="4062165301" sldId="279"/>
            <ac:spMk id="2" creationId="{00000000-0000-0000-0000-000000000000}"/>
          </ac:spMkLst>
        </pc:spChg>
        <pc:picChg chg="mod">
          <ac:chgData name="CHARLEMAGNE Clément" userId="S::clement.charlemagne@ynov.com::f32bcb38-56d2-419f-8eb7-8b66082dcd8b" providerId="AD" clId="Web-{61DB6847-D2EA-49B6-ABFD-F41D6F8B9BE3}" dt="2020-06-05T15:59:13.171" v="53" actId="1076"/>
          <ac:picMkLst>
            <pc:docMk/>
            <pc:sldMk cId="4062165301" sldId="279"/>
            <ac:picMk id="16" creationId="{A24CE44C-D0FA-49A7-A8FA-1725E78E9B34}"/>
          </ac:picMkLst>
        </pc:picChg>
      </pc:sldChg>
      <pc:sldChg chg="addSp delSp modSp add del replId">
        <pc:chgData name="CHARLEMAGNE Clément" userId="S::clement.charlemagne@ynov.com::f32bcb38-56d2-419f-8eb7-8b66082dcd8b" providerId="AD" clId="Web-{61DB6847-D2EA-49B6-ABFD-F41D6F8B9BE3}" dt="2020-06-05T16:14:15.400" v="375"/>
        <pc:sldMkLst>
          <pc:docMk/>
          <pc:sldMk cId="2088439059" sldId="280"/>
        </pc:sldMkLst>
        <pc:spChg chg="del mod">
          <ac:chgData name="CHARLEMAGNE Clément" userId="S::clement.charlemagne@ynov.com::f32bcb38-56d2-419f-8eb7-8b66082dcd8b" providerId="AD" clId="Web-{61DB6847-D2EA-49B6-ABFD-F41D6F8B9BE3}" dt="2020-06-05T16:04:04.644" v="139"/>
          <ac:spMkLst>
            <pc:docMk/>
            <pc:sldMk cId="2088439059" sldId="280"/>
            <ac:spMk id="2" creationId="{B8753396-6950-4005-B01A-2102908941DF}"/>
          </ac:spMkLst>
        </pc:spChg>
        <pc:spChg chg="add mod">
          <ac:chgData name="CHARLEMAGNE Clément" userId="S::clement.charlemagne@ynov.com::f32bcb38-56d2-419f-8eb7-8b66082dcd8b" providerId="AD" clId="Web-{61DB6847-D2EA-49B6-ABFD-F41D6F8B9BE3}" dt="2020-06-05T16:04:04.644" v="139"/>
          <ac:spMkLst>
            <pc:docMk/>
            <pc:sldMk cId="2088439059" sldId="280"/>
            <ac:spMk id="4" creationId="{E62C00A4-C4C0-465F-898C-4E5A7305F066}"/>
          </ac:spMkLst>
        </pc:spChg>
      </pc:sldChg>
      <pc:sldChg chg="add del replId">
        <pc:chgData name="CHARLEMAGNE Clément" userId="S::clement.charlemagne@ynov.com::f32bcb38-56d2-419f-8eb7-8b66082dcd8b" providerId="AD" clId="Web-{61DB6847-D2EA-49B6-ABFD-F41D6F8B9BE3}" dt="2020-06-05T16:14:17.369" v="376"/>
        <pc:sldMkLst>
          <pc:docMk/>
          <pc:sldMk cId="452537449" sldId="281"/>
        </pc:sldMkLst>
      </pc:sldChg>
      <pc:sldChg chg="addSp delSp modSp add ord replId">
        <pc:chgData name="CHARLEMAGNE Clément" userId="S::clement.charlemagne@ynov.com::f32bcb38-56d2-419f-8eb7-8b66082dcd8b" providerId="AD" clId="Web-{61DB6847-D2EA-49B6-ABFD-F41D6F8B9BE3}" dt="2020-06-05T16:10:51.195" v="315"/>
        <pc:sldMkLst>
          <pc:docMk/>
          <pc:sldMk cId="3122875126" sldId="282"/>
        </pc:sldMkLst>
        <pc:spChg chg="mod">
          <ac:chgData name="CHARLEMAGNE Clément" userId="S::clement.charlemagne@ynov.com::f32bcb38-56d2-419f-8eb7-8b66082dcd8b" providerId="AD" clId="Web-{61DB6847-D2EA-49B6-ABFD-F41D6F8B9BE3}" dt="2020-06-05T16:05:28.098" v="160" actId="1076"/>
          <ac:spMkLst>
            <pc:docMk/>
            <pc:sldMk cId="3122875126" sldId="282"/>
            <ac:spMk id="2" creationId="{00000000-0000-0000-0000-000000000000}"/>
          </ac:spMkLst>
        </pc:spChg>
        <pc:spChg chg="del">
          <ac:chgData name="CHARLEMAGNE Clément" userId="S::clement.charlemagne@ynov.com::f32bcb38-56d2-419f-8eb7-8b66082dcd8b" providerId="AD" clId="Web-{61DB6847-D2EA-49B6-ABFD-F41D6F8B9BE3}" dt="2020-06-05T16:05:14.785" v="158"/>
          <ac:spMkLst>
            <pc:docMk/>
            <pc:sldMk cId="3122875126" sldId="282"/>
            <ac:spMk id="3" creationId="{00000000-0000-0000-0000-000000000000}"/>
          </ac:spMkLst>
        </pc:spChg>
        <pc:spChg chg="add del mod">
          <ac:chgData name="CHARLEMAGNE Clément" userId="S::clement.charlemagne@ynov.com::f32bcb38-56d2-419f-8eb7-8b66082dcd8b" providerId="AD" clId="Web-{61DB6847-D2EA-49B6-ABFD-F41D6F8B9BE3}" dt="2020-06-05T16:05:21.285" v="159"/>
          <ac:spMkLst>
            <pc:docMk/>
            <pc:sldMk cId="3122875126" sldId="282"/>
            <ac:spMk id="5" creationId="{BE8208A4-EF5A-4667-A7DA-16D99754376E}"/>
          </ac:spMkLst>
        </pc:spChg>
        <pc:spChg chg="add">
          <ac:chgData name="CHARLEMAGNE Clément" userId="S::clement.charlemagne@ynov.com::f32bcb38-56d2-419f-8eb7-8b66082dcd8b" providerId="AD" clId="Web-{61DB6847-D2EA-49B6-ABFD-F41D6F8B9BE3}" dt="2020-06-05T16:10:51.195" v="315"/>
          <ac:spMkLst>
            <pc:docMk/>
            <pc:sldMk cId="3122875126" sldId="282"/>
            <ac:spMk id="6" creationId="{D9E6A36C-C394-4E25-8EA3-35F06BAC0039}"/>
          </ac:spMkLst>
        </pc:spChg>
      </pc:sldChg>
      <pc:sldChg chg="modSp add replId">
        <pc:chgData name="CHARLEMAGNE Clément" userId="S::clement.charlemagne@ynov.com::f32bcb38-56d2-419f-8eb7-8b66082dcd8b" providerId="AD" clId="Web-{61DB6847-D2EA-49B6-ABFD-F41D6F8B9BE3}" dt="2020-06-05T16:12:25.914" v="321" actId="20577"/>
        <pc:sldMkLst>
          <pc:docMk/>
          <pc:sldMk cId="3408189746" sldId="283"/>
        </pc:sldMkLst>
        <pc:spChg chg="mod">
          <ac:chgData name="CHARLEMAGNE Clément" userId="S::clement.charlemagne@ynov.com::f32bcb38-56d2-419f-8eb7-8b66082dcd8b" providerId="AD" clId="Web-{61DB6847-D2EA-49B6-ABFD-F41D6F8B9BE3}" dt="2020-06-05T16:12:25.914" v="321" actId="20577"/>
          <ac:spMkLst>
            <pc:docMk/>
            <pc:sldMk cId="3408189746" sldId="283"/>
            <ac:spMk id="2" creationId="{00000000-0000-0000-0000-000000000000}"/>
          </ac:spMkLst>
        </pc:spChg>
      </pc:sldChg>
      <pc:sldChg chg="modSp add ord replId">
        <pc:chgData name="CHARLEMAGNE Clément" userId="S::clement.charlemagne@ynov.com::f32bcb38-56d2-419f-8eb7-8b66082dcd8b" providerId="AD" clId="Web-{61DB6847-D2EA-49B6-ABFD-F41D6F8B9BE3}" dt="2020-06-05T16:13:03.930" v="356"/>
        <pc:sldMkLst>
          <pc:docMk/>
          <pc:sldMk cId="3497703554" sldId="284"/>
        </pc:sldMkLst>
        <pc:spChg chg="mod">
          <ac:chgData name="CHARLEMAGNE Clément" userId="S::clement.charlemagne@ynov.com::f32bcb38-56d2-419f-8eb7-8b66082dcd8b" providerId="AD" clId="Web-{61DB6847-D2EA-49B6-ABFD-F41D6F8B9BE3}" dt="2020-06-05T16:12:55.290" v="354" actId="20577"/>
          <ac:spMkLst>
            <pc:docMk/>
            <pc:sldMk cId="3497703554" sldId="284"/>
            <ac:spMk id="2" creationId="{00000000-0000-0000-0000-000000000000}"/>
          </ac:spMkLst>
        </pc:spChg>
      </pc:sldChg>
      <pc:sldChg chg="modSp add replId">
        <pc:chgData name="CHARLEMAGNE Clément" userId="S::clement.charlemagne@ynov.com::f32bcb38-56d2-419f-8eb7-8b66082dcd8b" providerId="AD" clId="Web-{61DB6847-D2EA-49B6-ABFD-F41D6F8B9BE3}" dt="2020-06-05T16:13:17.196" v="370" actId="20577"/>
        <pc:sldMkLst>
          <pc:docMk/>
          <pc:sldMk cId="462798369" sldId="285"/>
        </pc:sldMkLst>
        <pc:spChg chg="mod">
          <ac:chgData name="CHARLEMAGNE Clément" userId="S::clement.charlemagne@ynov.com::f32bcb38-56d2-419f-8eb7-8b66082dcd8b" providerId="AD" clId="Web-{61DB6847-D2EA-49B6-ABFD-F41D6F8B9BE3}" dt="2020-06-05T16:13:17.196" v="370" actId="20577"/>
          <ac:spMkLst>
            <pc:docMk/>
            <pc:sldMk cId="462798369" sldId="285"/>
            <ac:spMk id="2" creationId="{00000000-0000-0000-0000-000000000000}"/>
          </ac:spMkLst>
        </pc:spChg>
      </pc:sldChg>
      <pc:sldChg chg="modSp add replId">
        <pc:chgData name="CHARLEMAGNE Clément" userId="S::clement.charlemagne@ynov.com::f32bcb38-56d2-419f-8eb7-8b66082dcd8b" providerId="AD" clId="Web-{61DB6847-D2EA-49B6-ABFD-F41D6F8B9BE3}" dt="2020-06-05T16:17:01.214" v="472" actId="14100"/>
        <pc:sldMkLst>
          <pc:docMk/>
          <pc:sldMk cId="4205880626" sldId="286"/>
        </pc:sldMkLst>
        <pc:spChg chg="mod">
          <ac:chgData name="CHARLEMAGNE Clément" userId="S::clement.charlemagne@ynov.com::f32bcb38-56d2-419f-8eb7-8b66082dcd8b" providerId="AD" clId="Web-{61DB6847-D2EA-49B6-ABFD-F41D6F8B9BE3}" dt="2020-06-05T16:17:01.214" v="472" actId="14100"/>
          <ac:spMkLst>
            <pc:docMk/>
            <pc:sldMk cId="4205880626" sldId="286"/>
            <ac:spMk id="2" creationId="{B8753396-6950-4005-B01A-2102908941DF}"/>
          </ac:spMkLst>
        </pc:spChg>
      </pc:sldChg>
      <pc:sldChg chg="modSp add replId">
        <pc:chgData name="CHARLEMAGNE Clément" userId="S::clement.charlemagne@ynov.com::f32bcb38-56d2-419f-8eb7-8b66082dcd8b" providerId="AD" clId="Web-{61DB6847-D2EA-49B6-ABFD-F41D6F8B9BE3}" dt="2020-06-05T16:17:50.058" v="500" actId="14100"/>
        <pc:sldMkLst>
          <pc:docMk/>
          <pc:sldMk cId="1308076916" sldId="287"/>
        </pc:sldMkLst>
        <pc:spChg chg="mod">
          <ac:chgData name="CHARLEMAGNE Clément" userId="S::clement.charlemagne@ynov.com::f32bcb38-56d2-419f-8eb7-8b66082dcd8b" providerId="AD" clId="Web-{61DB6847-D2EA-49B6-ABFD-F41D6F8B9BE3}" dt="2020-06-05T16:17:50.058" v="500" actId="14100"/>
          <ac:spMkLst>
            <pc:docMk/>
            <pc:sldMk cId="1308076916" sldId="287"/>
            <ac:spMk id="2" creationId="{B8753396-6950-4005-B01A-2102908941DF}"/>
          </ac:spMkLst>
        </pc:spChg>
      </pc:sldChg>
      <pc:sldChg chg="addSp delSp modSp add del replId">
        <pc:chgData name="CHARLEMAGNE Clément" userId="S::clement.charlemagne@ynov.com::f32bcb38-56d2-419f-8eb7-8b66082dcd8b" providerId="AD" clId="Web-{61DB6847-D2EA-49B6-ABFD-F41D6F8B9BE3}" dt="2020-06-05T16:15:56.573" v="464"/>
        <pc:sldMkLst>
          <pc:docMk/>
          <pc:sldMk cId="2684375515" sldId="288"/>
        </pc:sldMkLst>
        <pc:spChg chg="del mod">
          <ac:chgData name="CHARLEMAGNE Clément" userId="S::clement.charlemagne@ynov.com::f32bcb38-56d2-419f-8eb7-8b66082dcd8b" providerId="AD" clId="Web-{61DB6847-D2EA-49B6-ABFD-F41D6F8B9BE3}" dt="2020-06-05T16:15:50.354" v="463"/>
          <ac:spMkLst>
            <pc:docMk/>
            <pc:sldMk cId="2684375515" sldId="288"/>
            <ac:spMk id="2" creationId="{B8753396-6950-4005-B01A-2102908941DF}"/>
          </ac:spMkLst>
        </pc:spChg>
        <pc:spChg chg="add mod">
          <ac:chgData name="CHARLEMAGNE Clément" userId="S::clement.charlemagne@ynov.com::f32bcb38-56d2-419f-8eb7-8b66082dcd8b" providerId="AD" clId="Web-{61DB6847-D2EA-49B6-ABFD-F41D6F8B9BE3}" dt="2020-06-05T16:15:50.354" v="463"/>
          <ac:spMkLst>
            <pc:docMk/>
            <pc:sldMk cId="2684375515" sldId="288"/>
            <ac:spMk id="4" creationId="{58C2EE9C-7A71-4709-A17E-A5959EB83411}"/>
          </ac:spMkLst>
        </pc:spChg>
      </pc:sldChg>
      <pc:sldChg chg="addSp delSp modSp add del replId">
        <pc:chgData name="CHARLEMAGNE Clément" userId="S::clement.charlemagne@ynov.com::f32bcb38-56d2-419f-8eb7-8b66082dcd8b" providerId="AD" clId="Web-{61DB6847-D2EA-49B6-ABFD-F41D6F8B9BE3}" dt="2020-06-05T16:17:22.871" v="488"/>
        <pc:sldMkLst>
          <pc:docMk/>
          <pc:sldMk cId="3089646682" sldId="289"/>
        </pc:sldMkLst>
        <pc:spChg chg="del mod">
          <ac:chgData name="CHARLEMAGNE Clément" userId="S::clement.charlemagne@ynov.com::f32bcb38-56d2-419f-8eb7-8b66082dcd8b" providerId="AD" clId="Web-{61DB6847-D2EA-49B6-ABFD-F41D6F8B9BE3}" dt="2020-06-05T16:17:09.902" v="479"/>
          <ac:spMkLst>
            <pc:docMk/>
            <pc:sldMk cId="3089646682" sldId="289"/>
            <ac:spMk id="2" creationId="{B8753396-6950-4005-B01A-2102908941DF}"/>
          </ac:spMkLst>
        </pc:spChg>
        <pc:spChg chg="add del mod">
          <ac:chgData name="CHARLEMAGNE Clément" userId="S::clement.charlemagne@ynov.com::f32bcb38-56d2-419f-8eb7-8b66082dcd8b" providerId="AD" clId="Web-{61DB6847-D2EA-49B6-ABFD-F41D6F8B9BE3}" dt="2020-06-05T16:17:08.995" v="478"/>
          <ac:spMkLst>
            <pc:docMk/>
            <pc:sldMk cId="3089646682" sldId="289"/>
            <ac:spMk id="3" creationId="{9296CB11-4F60-476C-AE55-5FE356A2E59F}"/>
          </ac:spMkLst>
        </pc:spChg>
        <pc:spChg chg="add mod">
          <ac:chgData name="CHARLEMAGNE Clément" userId="S::clement.charlemagne@ynov.com::f32bcb38-56d2-419f-8eb7-8b66082dcd8b" providerId="AD" clId="Web-{61DB6847-D2EA-49B6-ABFD-F41D6F8B9BE3}" dt="2020-06-05T16:17:15.730" v="486" actId="20577"/>
          <ac:spMkLst>
            <pc:docMk/>
            <pc:sldMk cId="3089646682" sldId="289"/>
            <ac:spMk id="5" creationId="{2D47A7D2-51DA-4B1C-8DB9-CC67DB70A622}"/>
          </ac:spMkLst>
        </pc:spChg>
        <pc:spChg chg="add del mod">
          <ac:chgData name="CHARLEMAGNE Clément" userId="S::clement.charlemagne@ynov.com::f32bcb38-56d2-419f-8eb7-8b66082dcd8b" providerId="AD" clId="Web-{61DB6847-D2EA-49B6-ABFD-F41D6F8B9BE3}" dt="2020-06-05T16:17:13.667" v="483"/>
          <ac:spMkLst>
            <pc:docMk/>
            <pc:sldMk cId="3089646682" sldId="289"/>
            <ac:spMk id="6" creationId="{63371044-0777-44AA-9671-73AE6428762C}"/>
          </ac:spMkLst>
        </pc:spChg>
      </pc:sldChg>
      <pc:sldChg chg="add del replId">
        <pc:chgData name="CHARLEMAGNE Clément" userId="S::clement.charlemagne@ynov.com::f32bcb38-56d2-419f-8eb7-8b66082dcd8b" providerId="AD" clId="Web-{61DB6847-D2EA-49B6-ABFD-F41D6F8B9BE3}" dt="2020-06-05T16:17:23.824" v="489"/>
        <pc:sldMkLst>
          <pc:docMk/>
          <pc:sldMk cId="426661866" sldId="290"/>
        </pc:sldMkLst>
      </pc:sldChg>
      <pc:sldChg chg="add del replId">
        <pc:chgData name="CHARLEMAGNE Clément" userId="S::clement.charlemagne@ynov.com::f32bcb38-56d2-419f-8eb7-8b66082dcd8b" providerId="AD" clId="Web-{61DB6847-D2EA-49B6-ABFD-F41D6F8B9BE3}" dt="2020-06-05T16:17:25.183" v="490"/>
        <pc:sldMkLst>
          <pc:docMk/>
          <pc:sldMk cId="1389192952" sldId="291"/>
        </pc:sldMkLst>
      </pc:sldChg>
      <pc:sldChg chg="modSp add del replId">
        <pc:chgData name="CHARLEMAGNE Clément" userId="S::clement.charlemagne@ynov.com::f32bcb38-56d2-419f-8eb7-8b66082dcd8b" providerId="AD" clId="Web-{61DB6847-D2EA-49B6-ABFD-F41D6F8B9BE3}" dt="2020-06-05T16:17:25.386" v="491"/>
        <pc:sldMkLst>
          <pc:docMk/>
          <pc:sldMk cId="3143084270" sldId="292"/>
        </pc:sldMkLst>
        <pc:spChg chg="mod">
          <ac:chgData name="CHARLEMAGNE Clément" userId="S::clement.charlemagne@ynov.com::f32bcb38-56d2-419f-8eb7-8b66082dcd8b" providerId="AD" clId="Web-{61DB6847-D2EA-49B6-ABFD-F41D6F8B9BE3}" dt="2020-06-05T16:16:42.480" v="470" actId="20577"/>
          <ac:spMkLst>
            <pc:docMk/>
            <pc:sldMk cId="3143084270" sldId="292"/>
            <ac:spMk id="2" creationId="{B8753396-6950-4005-B01A-2102908941DF}"/>
          </ac:spMkLst>
        </pc:spChg>
      </pc:sldChg>
      <pc:sldChg chg="add del replId">
        <pc:chgData name="CHARLEMAGNE Clément" userId="S::clement.charlemagne@ynov.com::f32bcb38-56d2-419f-8eb7-8b66082dcd8b" providerId="AD" clId="Web-{61DB6847-D2EA-49B6-ABFD-F41D6F8B9BE3}" dt="2020-06-05T16:17:26.980" v="492"/>
        <pc:sldMkLst>
          <pc:docMk/>
          <pc:sldMk cId="187107863" sldId="293"/>
        </pc:sldMkLst>
      </pc:sldChg>
      <pc:sldChg chg="add del replId">
        <pc:chgData name="CHARLEMAGNE Clément" userId="S::clement.charlemagne@ynov.com::f32bcb38-56d2-419f-8eb7-8b66082dcd8b" providerId="AD" clId="Web-{61DB6847-D2EA-49B6-ABFD-F41D6F8B9BE3}" dt="2020-06-05T16:17:27.652" v="493"/>
        <pc:sldMkLst>
          <pc:docMk/>
          <pc:sldMk cId="3852154719" sldId="294"/>
        </pc:sldMkLst>
      </pc:sldChg>
      <pc:sldChg chg="add del replId">
        <pc:chgData name="CHARLEMAGNE Clément" userId="S::clement.charlemagne@ynov.com::f32bcb38-56d2-419f-8eb7-8b66082dcd8b" providerId="AD" clId="Web-{61DB6847-D2EA-49B6-ABFD-F41D6F8B9BE3}" dt="2020-06-05T16:18:23.199" v="503"/>
        <pc:sldMkLst>
          <pc:docMk/>
          <pc:sldMk cId="602887342" sldId="295"/>
        </pc:sldMkLst>
      </pc:sldChg>
      <pc:sldChg chg="add del replId">
        <pc:chgData name="CHARLEMAGNE Clément" userId="S::clement.charlemagne@ynov.com::f32bcb38-56d2-419f-8eb7-8b66082dcd8b" providerId="AD" clId="Web-{61DB6847-D2EA-49B6-ABFD-F41D6F8B9BE3}" dt="2020-06-05T16:18:24.215" v="504"/>
        <pc:sldMkLst>
          <pc:docMk/>
          <pc:sldMk cId="4050575535" sldId="296"/>
        </pc:sldMkLst>
      </pc:sldChg>
      <pc:sldChg chg="add del replId">
        <pc:chgData name="CHARLEMAGNE Clément" userId="S::clement.charlemagne@ynov.com::f32bcb38-56d2-419f-8eb7-8b66082dcd8b" providerId="AD" clId="Web-{61DB6847-D2EA-49B6-ABFD-F41D6F8B9BE3}" dt="2020-06-05T16:18:24.965" v="505"/>
        <pc:sldMkLst>
          <pc:docMk/>
          <pc:sldMk cId="2593389418" sldId="297"/>
        </pc:sldMkLst>
      </pc:sldChg>
      <pc:sldChg chg="add replId">
        <pc:chgData name="CHARLEMAGNE Clément" userId="S::clement.charlemagne@ynov.com::f32bcb38-56d2-419f-8eb7-8b66082dcd8b" providerId="AD" clId="Web-{61DB6847-D2EA-49B6-ABFD-F41D6F8B9BE3}" dt="2020-06-05T16:17:33.089" v="494"/>
        <pc:sldMkLst>
          <pc:docMk/>
          <pc:sldMk cId="1649266061" sldId="298"/>
        </pc:sldMkLst>
      </pc:sldChg>
      <pc:sldChg chg="add replId">
        <pc:chgData name="CHARLEMAGNE Clément" userId="S::clement.charlemagne@ynov.com::f32bcb38-56d2-419f-8eb7-8b66082dcd8b" providerId="AD" clId="Web-{61DB6847-D2EA-49B6-ABFD-F41D6F8B9BE3}" dt="2020-06-05T16:17:34.511" v="495"/>
        <pc:sldMkLst>
          <pc:docMk/>
          <pc:sldMk cId="2242888832" sldId="299"/>
        </pc:sldMkLst>
      </pc:sldChg>
      <pc:sldChg chg="add del replId">
        <pc:chgData name="CHARLEMAGNE Clément" userId="S::clement.charlemagne@ynov.com::f32bcb38-56d2-419f-8eb7-8b66082dcd8b" providerId="AD" clId="Web-{61DB6847-D2EA-49B6-ABFD-F41D6F8B9BE3}" dt="2020-06-05T16:17:47.402" v="499"/>
        <pc:sldMkLst>
          <pc:docMk/>
          <pc:sldMk cId="3628870850" sldId="300"/>
        </pc:sldMkLst>
      </pc:sldChg>
      <pc:sldChg chg="add replId">
        <pc:chgData name="CHARLEMAGNE Clément" userId="S::clement.charlemagne@ynov.com::f32bcb38-56d2-419f-8eb7-8b66082dcd8b" providerId="AD" clId="Web-{61DB6847-D2EA-49B6-ABFD-F41D6F8B9BE3}" dt="2020-06-05T16:17:57.527" v="501"/>
        <pc:sldMkLst>
          <pc:docMk/>
          <pc:sldMk cId="3639982759" sldId="300"/>
        </pc:sldMkLst>
      </pc:sldChg>
      <pc:sldChg chg="add del replId">
        <pc:chgData name="CHARLEMAGNE Clément" userId="S::clement.charlemagne@ynov.com::f32bcb38-56d2-419f-8eb7-8b66082dcd8b" providerId="AD" clId="Web-{61DB6847-D2EA-49B6-ABFD-F41D6F8B9BE3}" dt="2020-06-05T16:17:46.574" v="498"/>
        <pc:sldMkLst>
          <pc:docMk/>
          <pc:sldMk cId="715184309" sldId="301"/>
        </pc:sldMkLst>
      </pc:sldChg>
      <pc:sldChg chg="add replId">
        <pc:chgData name="CHARLEMAGNE Clément" userId="S::clement.charlemagne@ynov.com::f32bcb38-56d2-419f-8eb7-8b66082dcd8b" providerId="AD" clId="Web-{61DB6847-D2EA-49B6-ABFD-F41D6F8B9BE3}" dt="2020-06-05T16:17:59.105" v="502"/>
        <pc:sldMkLst>
          <pc:docMk/>
          <pc:sldMk cId="3592480569" sldId="301"/>
        </pc:sldMkLst>
      </pc:sldChg>
      <pc:sldChg chg="modSp add replId">
        <pc:chgData name="CHARLEMAGNE Clément" userId="S::clement.charlemagne@ynov.com::f32bcb38-56d2-419f-8eb7-8b66082dcd8b" providerId="AD" clId="Web-{61DB6847-D2EA-49B6-ABFD-F41D6F8B9BE3}" dt="2020-06-05T16:19:00.403" v="515" actId="20577"/>
        <pc:sldMkLst>
          <pc:docMk/>
          <pc:sldMk cId="4080740435" sldId="302"/>
        </pc:sldMkLst>
        <pc:spChg chg="mod">
          <ac:chgData name="CHARLEMAGNE Clément" userId="S::clement.charlemagne@ynov.com::f32bcb38-56d2-419f-8eb7-8b66082dcd8b" providerId="AD" clId="Web-{61DB6847-D2EA-49B6-ABFD-F41D6F8B9BE3}" dt="2020-06-05T16:19:00.403" v="515" actId="20577"/>
          <ac:spMkLst>
            <pc:docMk/>
            <pc:sldMk cId="4080740435" sldId="302"/>
            <ac:spMk id="2" creationId="{B8753396-6950-4005-B01A-2102908941DF}"/>
          </ac:spMkLst>
        </pc:spChg>
      </pc:sldChg>
      <pc:sldChg chg="modSp add replId">
        <pc:chgData name="CHARLEMAGNE Clément" userId="S::clement.charlemagne@ynov.com::f32bcb38-56d2-419f-8eb7-8b66082dcd8b" providerId="AD" clId="Web-{61DB6847-D2EA-49B6-ABFD-F41D6F8B9BE3}" dt="2020-06-05T16:19:27.309" v="558" actId="20577"/>
        <pc:sldMkLst>
          <pc:docMk/>
          <pc:sldMk cId="2529410733" sldId="303"/>
        </pc:sldMkLst>
        <pc:spChg chg="mod">
          <ac:chgData name="CHARLEMAGNE Clément" userId="S::clement.charlemagne@ynov.com::f32bcb38-56d2-419f-8eb7-8b66082dcd8b" providerId="AD" clId="Web-{61DB6847-D2EA-49B6-ABFD-F41D6F8B9BE3}" dt="2020-06-05T16:19:27.309" v="558" actId="20577"/>
          <ac:spMkLst>
            <pc:docMk/>
            <pc:sldMk cId="2529410733" sldId="303"/>
            <ac:spMk id="2" creationId="{B8753396-6950-4005-B01A-2102908941DF}"/>
          </ac:spMkLst>
        </pc:spChg>
      </pc:sldChg>
      <pc:sldChg chg="modSp add replId">
        <pc:chgData name="CHARLEMAGNE Clément" userId="S::clement.charlemagne@ynov.com::f32bcb38-56d2-419f-8eb7-8b66082dcd8b" providerId="AD" clId="Web-{61DB6847-D2EA-49B6-ABFD-F41D6F8B9BE3}" dt="2020-06-05T16:19:42.169" v="564" actId="20577"/>
        <pc:sldMkLst>
          <pc:docMk/>
          <pc:sldMk cId="523410353" sldId="304"/>
        </pc:sldMkLst>
        <pc:spChg chg="mod">
          <ac:chgData name="CHARLEMAGNE Clément" userId="S::clement.charlemagne@ynov.com::f32bcb38-56d2-419f-8eb7-8b66082dcd8b" providerId="AD" clId="Web-{61DB6847-D2EA-49B6-ABFD-F41D6F8B9BE3}" dt="2020-06-05T16:19:42.169" v="564" actId="20577"/>
          <ac:spMkLst>
            <pc:docMk/>
            <pc:sldMk cId="523410353" sldId="304"/>
            <ac:spMk id="2" creationId="{B8753396-6950-4005-B01A-2102908941DF}"/>
          </ac:spMkLst>
        </pc:spChg>
      </pc:sldChg>
      <pc:sldChg chg="add del replId">
        <pc:chgData name="CHARLEMAGNE Clément" userId="S::clement.charlemagne@ynov.com::f32bcb38-56d2-419f-8eb7-8b66082dcd8b" providerId="AD" clId="Web-{61DB6847-D2EA-49B6-ABFD-F41D6F8B9BE3}" dt="2020-06-05T16:19:14.450" v="521"/>
        <pc:sldMkLst>
          <pc:docMk/>
          <pc:sldMk cId="1153841302" sldId="304"/>
        </pc:sldMkLst>
      </pc:sldChg>
      <pc:sldChg chg="modSp add ord replId">
        <pc:chgData name="CHARLEMAGNE Clément" userId="S::clement.charlemagne@ynov.com::f32bcb38-56d2-419f-8eb7-8b66082dcd8b" providerId="AD" clId="Web-{61DB6847-D2EA-49B6-ABFD-F41D6F8B9BE3}" dt="2020-06-05T16:20:43.685" v="602" actId="1076"/>
        <pc:sldMkLst>
          <pc:docMk/>
          <pc:sldMk cId="635144160" sldId="305"/>
        </pc:sldMkLst>
        <pc:spChg chg="mod">
          <ac:chgData name="CHARLEMAGNE Clément" userId="S::clement.charlemagne@ynov.com::f32bcb38-56d2-419f-8eb7-8b66082dcd8b" providerId="AD" clId="Web-{61DB6847-D2EA-49B6-ABFD-F41D6F8B9BE3}" dt="2020-06-05T16:20:43.685" v="602" actId="1076"/>
          <ac:spMkLst>
            <pc:docMk/>
            <pc:sldMk cId="635144160" sldId="305"/>
            <ac:spMk id="2" creationId="{00000000-0000-0000-0000-000000000000}"/>
          </ac:spMkLst>
        </pc:spChg>
      </pc:sldChg>
      <pc:sldChg chg="modSp add del replId">
        <pc:chgData name="CHARLEMAGNE Clément" userId="S::clement.charlemagne@ynov.com::f32bcb38-56d2-419f-8eb7-8b66082dcd8b" providerId="AD" clId="Web-{61DB6847-D2EA-49B6-ABFD-F41D6F8B9BE3}" dt="2020-06-05T16:20:01.810" v="571"/>
        <pc:sldMkLst>
          <pc:docMk/>
          <pc:sldMk cId="1118788659" sldId="305"/>
        </pc:sldMkLst>
        <pc:spChg chg="mod">
          <ac:chgData name="CHARLEMAGNE Clément" userId="S::clement.charlemagne@ynov.com::f32bcb38-56d2-419f-8eb7-8b66082dcd8b" providerId="AD" clId="Web-{61DB6847-D2EA-49B6-ABFD-F41D6F8B9BE3}" dt="2020-06-05T16:19:52.028" v="568" actId="20577"/>
          <ac:spMkLst>
            <pc:docMk/>
            <pc:sldMk cId="1118788659" sldId="305"/>
            <ac:spMk id="2" creationId="{B8753396-6950-4005-B01A-2102908941DF}"/>
          </ac:spMkLst>
        </pc:spChg>
      </pc:sldChg>
      <pc:sldChg chg="addSp delSp modSp add replId">
        <pc:chgData name="CHARLEMAGNE Clément" userId="S::clement.charlemagne@ynov.com::f32bcb38-56d2-419f-8eb7-8b66082dcd8b" providerId="AD" clId="Web-{61DB6847-D2EA-49B6-ABFD-F41D6F8B9BE3}" dt="2020-06-05T16:20:53.607" v="604"/>
        <pc:sldMkLst>
          <pc:docMk/>
          <pc:sldMk cId="3631363032" sldId="306"/>
        </pc:sldMkLst>
        <pc:spChg chg="del">
          <ac:chgData name="CHARLEMAGNE Clément" userId="S::clement.charlemagne@ynov.com::f32bcb38-56d2-419f-8eb7-8b66082dcd8b" providerId="AD" clId="Web-{61DB6847-D2EA-49B6-ABFD-F41D6F8B9BE3}" dt="2020-06-05T16:20:53.607" v="604"/>
          <ac:spMkLst>
            <pc:docMk/>
            <pc:sldMk cId="3631363032" sldId="306"/>
            <ac:spMk id="2" creationId="{B8753396-6950-4005-B01A-2102908941DF}"/>
          </ac:spMkLst>
        </pc:spChg>
        <pc:spChg chg="add mod">
          <ac:chgData name="CHARLEMAGNE Clément" userId="S::clement.charlemagne@ynov.com::f32bcb38-56d2-419f-8eb7-8b66082dcd8b" providerId="AD" clId="Web-{61DB6847-D2EA-49B6-ABFD-F41D6F8B9BE3}" dt="2020-06-05T16:20:53.607" v="604"/>
          <ac:spMkLst>
            <pc:docMk/>
            <pc:sldMk cId="3631363032" sldId="306"/>
            <ac:spMk id="4" creationId="{49A2B02E-F859-4B83-B461-BB4F2DE0EB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6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45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18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27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9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59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6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3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xmlns="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5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9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xmlns="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12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07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xmlns="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0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xmlns="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29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090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xmlns="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27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839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6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80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1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4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2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6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8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9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4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3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94" r:id="rId6"/>
    <p:sldLayoutId id="2147483699" r:id="rId7"/>
    <p:sldLayoutId id="2147483695" r:id="rId8"/>
    <p:sldLayoutId id="2147483696" r:id="rId9"/>
    <p:sldLayoutId id="2147483697" r:id="rId10"/>
    <p:sldLayoutId id="2147483698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A24CE44C-D0FA-49A7-A8FA-1725E78E9B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88932" cy="6857989"/>
          </a:xfrm>
          <a:prstGeom prst="rect">
            <a:avLst/>
          </a:prstGeom>
        </p:spPr>
      </p:pic>
      <p:grpSp>
        <p:nvGrpSpPr>
          <p:cNvPr id="28" name="Group 20">
            <a:extLst>
              <a:ext uri="{FF2B5EF4-FFF2-40B4-BE49-F238E27FC236}">
                <a16:creationId xmlns:a16="http://schemas.microsoft.com/office/drawing/2014/main" xmlns="" id="{503816F2-40D5-4C23-AF57-063E39236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xmlns="" id="{DBF222D0-66E9-48F8-B249-75AF858DF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5312FABD-B1AF-4E20-A8BF-0A6F0C42C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xmlns="" id="{E6E2E6E5-F3C0-4B1A-8CEF-1F057A280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850A45DB-9259-4551-88A8-0D3D3E4FD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xmlns="" id="{615A3848-AC67-4C67-A516-2823179F07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13BA5F40-CE6A-44DD-BBCE-EA36A12F39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7721" y="2393528"/>
            <a:ext cx="8574622" cy="916939"/>
          </a:xfrm>
        </p:spPr>
        <p:txBody>
          <a:bodyPr>
            <a:normAutofit fontScale="90000"/>
          </a:bodyPr>
          <a:lstStyle/>
          <a:p>
            <a:r>
              <a:rPr lang="de-DE" err="1"/>
              <a:t>Stephi</a:t>
            </a:r>
            <a:r>
              <a:rPr lang="de-DE"/>
              <a:t> Place Real Estate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77077" y="3401907"/>
            <a:ext cx="6987645" cy="1388534"/>
          </a:xfrm>
        </p:spPr>
        <p:txBody>
          <a:bodyPr>
            <a:normAutofit/>
          </a:bodyPr>
          <a:lstStyle/>
          <a:p>
            <a:r>
              <a:rPr lang="de-DE" b="1"/>
              <a:t>Agence </a:t>
            </a:r>
            <a:r>
              <a:rPr lang="de-DE" b="1" err="1">
                <a:ea typeface="+mn-lt"/>
                <a:cs typeface="+mn-lt"/>
              </a:rPr>
              <a:t>immobilière</a:t>
            </a:r>
            <a:endParaRPr lang="de-DE" b="1"/>
          </a:p>
        </p:txBody>
      </p:sp>
      <p:pic>
        <p:nvPicPr>
          <p:cNvPr id="5" name="Image 5" descr="Une image contenant dessin, sign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846EDA3F-4EAD-40B9-B91A-9459D9500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557" y="127028"/>
            <a:ext cx="1763743" cy="17315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6EDD32DE-53F1-4765-90C2-794D008E137C}"/>
              </a:ext>
            </a:extLst>
          </p:cNvPr>
          <p:cNvSpPr txBox="1"/>
          <p:nvPr/>
        </p:nvSpPr>
        <p:spPr>
          <a:xfrm>
            <a:off x="5473338" y="6519454"/>
            <a:ext cx="70089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ALTOUNTOPIAN/BERENGUER/CHARLEMAGNE B1A.J  UF 2019/2020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E800C670-843A-4B0C-83C9-DA17122ED217}"/>
              </a:ext>
            </a:extLst>
          </p:cNvPr>
          <p:cNvSpPr txBox="1"/>
          <p:nvPr/>
        </p:nvSpPr>
        <p:spPr>
          <a:xfrm>
            <a:off x="152400" y="6147547"/>
            <a:ext cx="4011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8753396-6950-4005-B01A-21029089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Architecture technique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7288A974-A3F3-480B-ACCE-A329ABD3D729}"/>
              </a:ext>
            </a:extLst>
          </p:cNvPr>
          <p:cNvSpPr txBox="1"/>
          <p:nvPr/>
        </p:nvSpPr>
        <p:spPr>
          <a:xfrm>
            <a:off x="1484311" y="2666999"/>
            <a:ext cx="4074345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dirty="0" err="1"/>
              <a:t>Gestion</a:t>
            </a:r>
            <a:r>
              <a:rPr lang="en-US" dirty="0"/>
              <a:t> des actions -&gt; Python 3.8</a:t>
            </a:r>
            <a:endParaRPr lang="fr-FR" dirty="0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fr-FR" dirty="0" smtClean="0"/>
              <a:t>Connexion</a:t>
            </a:r>
            <a:r>
              <a:rPr lang="en-US" dirty="0" smtClean="0"/>
              <a:t> </a:t>
            </a:r>
            <a:r>
              <a:rPr lang="en-US" dirty="0"/>
              <a:t>entre la base de </a:t>
            </a:r>
            <a:r>
              <a:rPr lang="en-US" dirty="0" err="1"/>
              <a:t>données</a:t>
            </a:r>
            <a:r>
              <a:rPr lang="en-US" dirty="0"/>
              <a:t> et Python </a:t>
            </a:r>
            <a:r>
              <a:rPr lang="en-US" dirty="0" err="1"/>
              <a:t>MysqlConnector</a:t>
            </a:r>
            <a:endParaRPr lang="en-US" dirty="0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dirty="0"/>
              <a:t>interface </a:t>
            </a:r>
            <a:r>
              <a:rPr lang="en-US" dirty="0" err="1"/>
              <a:t>graphique</a:t>
            </a:r>
            <a:r>
              <a:rPr lang="en-US" dirty="0"/>
              <a:t> -&gt; </a:t>
            </a:r>
            <a:r>
              <a:rPr lang="en-US" dirty="0" err="1"/>
              <a:t>Tkinter</a:t>
            </a:r>
            <a:endParaRPr lang="en-US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</p:txBody>
      </p:sp>
      <p:pic>
        <p:nvPicPr>
          <p:cNvPr id="4" name="Image 4" descr="Une image contenant alimentation, dessin&#10;&#10;Description générée avec un niveau de confiance très élevé">
            <a:extLst>
              <a:ext uri="{FF2B5EF4-FFF2-40B4-BE49-F238E27FC236}">
                <a16:creationId xmlns:a16="http://schemas.microsoft.com/office/drawing/2014/main" xmlns="" id="{57B90DCF-B7BC-4221-B523-F325E851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170" y="956925"/>
            <a:ext cx="5452851" cy="220840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Image 5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C2D79881-21D0-423C-AC94-B893F5E4DE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95" r="1944" b="13580"/>
          <a:stretch/>
        </p:blipFill>
        <p:spPr>
          <a:xfrm>
            <a:off x="6050170" y="3423522"/>
            <a:ext cx="2590935" cy="232299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Image 6" descr="Une image contenant lumièr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90FF8134-287D-47CB-9FC3-4CE88371C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9300" y="3423522"/>
            <a:ext cx="2603722" cy="184263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46F2EE9A-D59F-4312-B88C-A1EC9250B5E8}"/>
              </a:ext>
            </a:extLst>
          </p:cNvPr>
          <p:cNvSpPr txBox="1"/>
          <p:nvPr/>
        </p:nvSpPr>
        <p:spPr>
          <a:xfrm>
            <a:off x="152400" y="6147547"/>
            <a:ext cx="67759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 smtClean="0"/>
              <a:t>10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6492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CE44BAAA-0355-4DE7-A0FE-B7F21F18A4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881F11E1-3B50-4A51-992E-148EA526FB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10E700E6-F178-46CD-A8F7-C7105888E7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xmlns="" id="{76DA14BF-8092-436D-9DA3-C6E098F982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xmlns="" id="{97EEEB8A-6EE6-421C-BF9F-D7AC6A4E35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xmlns="" id="{0910DC29-86B5-4496-8762-C012401629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xmlns="" id="{4F0484A8-90CF-4948-A538-103F963D2B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B8753396-6950-4005-B01A-21029089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454" y="-405972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Fonctionnalités développées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9C6E0BE4-A18B-4C7A-A41B-D4D7340104BC}"/>
              </a:ext>
            </a:extLst>
          </p:cNvPr>
          <p:cNvSpPr txBox="1"/>
          <p:nvPr/>
        </p:nvSpPr>
        <p:spPr>
          <a:xfrm>
            <a:off x="1149928" y="2638425"/>
            <a:ext cx="2152835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sz="1500" dirty="0"/>
              <a:t>Bouton </a:t>
            </a:r>
            <a:r>
              <a:rPr lang="en-US" sz="1500" b="1" dirty="0" err="1"/>
              <a:t>Rechercher</a:t>
            </a:r>
            <a:endParaRPr lang="en-US" sz="1500" b="1" dirty="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500" dirty="0"/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sz="1500" dirty="0"/>
              <a:t>Bouton  </a:t>
            </a:r>
            <a:r>
              <a:rPr lang="en-US" sz="1500" b="1" dirty="0"/>
              <a:t>Create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500" dirty="0"/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sz="1500" dirty="0"/>
              <a:t>Bouton </a:t>
            </a:r>
            <a:r>
              <a:rPr lang="en-US" sz="1500" b="1" dirty="0"/>
              <a:t>Delete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500" dirty="0"/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sz="1500" dirty="0"/>
              <a:t>Bouton </a:t>
            </a:r>
            <a:r>
              <a:rPr lang="en-US" sz="1500" b="1" dirty="0"/>
              <a:t>Update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500" dirty="0"/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sz="1500" dirty="0"/>
              <a:t>Bouton </a:t>
            </a:r>
            <a:r>
              <a:rPr lang="en-US" sz="1500" b="1" dirty="0"/>
              <a:t>Clear</a:t>
            </a:r>
            <a:r>
              <a:rPr lang="en-US" sz="1500" dirty="0"/>
              <a:t> 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5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70205357-3D2E-4862-838F-59759B218C1F}"/>
              </a:ext>
            </a:extLst>
          </p:cNvPr>
          <p:cNvSpPr txBox="1"/>
          <p:nvPr/>
        </p:nvSpPr>
        <p:spPr>
          <a:xfrm>
            <a:off x="1522412" y="1102667"/>
            <a:ext cx="38252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u="sng" dirty="0"/>
              <a:t>Gestion des annonces :</a:t>
            </a:r>
          </a:p>
        </p:txBody>
      </p:sp>
      <p:pic>
        <p:nvPicPr>
          <p:cNvPr id="4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xmlns="" id="{618563A5-58F4-4C9E-A75F-F9F5AC74A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762" y="1646089"/>
            <a:ext cx="8715327" cy="450145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5C048804-3B2F-4F7D-A6CE-64881833CF92}"/>
              </a:ext>
            </a:extLst>
          </p:cNvPr>
          <p:cNvSpPr txBox="1"/>
          <p:nvPr/>
        </p:nvSpPr>
        <p:spPr>
          <a:xfrm>
            <a:off x="152400" y="6147547"/>
            <a:ext cx="7821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 smtClean="0"/>
              <a:t>11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6399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3">
            <a:extLst>
              <a:ext uri="{FF2B5EF4-FFF2-40B4-BE49-F238E27FC236}">
                <a16:creationId xmlns:a16="http://schemas.microsoft.com/office/drawing/2014/main" xmlns="" id="{CE44BAAA-0355-4DE7-A0FE-B7F21F18A4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881F11E1-3B50-4A51-992E-148EA526FB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10E700E6-F178-46CD-A8F7-C7105888E7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xmlns="" id="{76DA14BF-8092-436D-9DA3-C6E098F982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xmlns="" id="{97EEEB8A-6EE6-421C-BF9F-D7AC6A4E35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xmlns="" id="{0910DC29-86B5-4496-8762-C012401629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xmlns="" id="{4F0484A8-90CF-4948-A538-103F963D2B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B8753396-6950-4005-B01A-21029089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668" y="-156242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/>
              <a:t>Fonctionnalités</a:t>
            </a:r>
            <a:r>
              <a:rPr lang="en-US"/>
              <a:t> </a:t>
            </a:r>
            <a:r>
              <a:rPr lang="en-US" err="1"/>
              <a:t>développées</a:t>
            </a:r>
            <a:r>
              <a:rPr lang="en-US"/>
              <a:t>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A49F7D17-B5ED-4147-AF8E-B44DF1A4CD42}"/>
              </a:ext>
            </a:extLst>
          </p:cNvPr>
          <p:cNvSpPr txBox="1"/>
          <p:nvPr/>
        </p:nvSpPr>
        <p:spPr>
          <a:xfrm>
            <a:off x="1846262" y="2638425"/>
            <a:ext cx="2510915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dirty="0"/>
              <a:t> </a:t>
            </a:r>
            <a:r>
              <a:rPr lang="en-US" dirty="0" err="1"/>
              <a:t>Requis</a:t>
            </a:r>
            <a:r>
              <a:rPr lang="en-US" dirty="0"/>
              <a:t> -&gt; </a:t>
            </a:r>
            <a:r>
              <a:rPr lang="en-US" b="1" dirty="0" err="1"/>
              <a:t>identifiant</a:t>
            </a:r>
            <a:endParaRPr lang="en-US" b="1" dirty="0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dirty="0"/>
              <a:t> </a:t>
            </a:r>
            <a:r>
              <a:rPr lang="en-US" dirty="0" err="1"/>
              <a:t>Requis</a:t>
            </a:r>
            <a:r>
              <a:rPr lang="en-US" dirty="0"/>
              <a:t> -&gt; </a:t>
            </a:r>
            <a:r>
              <a:rPr lang="en-US" b="1" dirty="0"/>
              <a:t>Code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dirty="0"/>
              <a:t> </a:t>
            </a:r>
            <a:r>
              <a:rPr lang="en-US" dirty="0" err="1"/>
              <a:t>Requis</a:t>
            </a:r>
            <a:r>
              <a:rPr lang="en-US" dirty="0"/>
              <a:t> -&gt; </a:t>
            </a:r>
            <a:r>
              <a:rPr lang="en-US" b="1" dirty="0"/>
              <a:t>Email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</p:txBody>
      </p:sp>
      <p:sp>
        <p:nvSpPr>
          <p:cNvPr id="19" name="ZoneTexte 1">
            <a:extLst>
              <a:ext uri="{FF2B5EF4-FFF2-40B4-BE49-F238E27FC236}">
                <a16:creationId xmlns:a16="http://schemas.microsoft.com/office/drawing/2014/main" xmlns="" id="{5F1476C7-BE35-48A2-8C69-D69A8F279A52}"/>
              </a:ext>
            </a:extLst>
          </p:cNvPr>
          <p:cNvSpPr txBox="1"/>
          <p:nvPr/>
        </p:nvSpPr>
        <p:spPr>
          <a:xfrm>
            <a:off x="1484310" y="1543846"/>
            <a:ext cx="451104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fr-FR" sz="2400" u="sng" dirty="0"/>
              <a:t>Authentification administrateur :</a:t>
            </a:r>
          </a:p>
        </p:txBody>
      </p:sp>
      <p:pic>
        <p:nvPicPr>
          <p:cNvPr id="3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xmlns="" id="{B5C1369F-1AEB-4B6E-B86B-3A865B6B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963" y="2844821"/>
            <a:ext cx="5881914" cy="22676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592256B3-46DB-42B8-B7AE-9EE307FF34E5}"/>
              </a:ext>
            </a:extLst>
          </p:cNvPr>
          <p:cNvSpPr txBox="1"/>
          <p:nvPr/>
        </p:nvSpPr>
        <p:spPr>
          <a:xfrm>
            <a:off x="152400" y="6147547"/>
            <a:ext cx="7709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 smtClean="0"/>
              <a:t>12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75407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2">
            <a:extLst>
              <a:ext uri="{FF2B5EF4-FFF2-40B4-BE49-F238E27FC236}">
                <a16:creationId xmlns:a16="http://schemas.microsoft.com/office/drawing/2014/main" xmlns="" id="{E9D059B6-ADD8-488A-B346-63289E90D1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F69B42B4-BC82-4495-A6F9-A28167B56A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83CC168C-2AD4-4FFB-9F25-420ED6514C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6C9F369A-6158-4AE8-BA04-138A9DFFAE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FC7B1DF4-AD98-42A8-820F-667A3DCC40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61C58B74-3656-4FD5-AC47-EE3A59EBB8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8B349A01-D803-4A18-B608-47BFCED434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1" name="Rectangle 30">
            <a:extLst>
              <a:ext uri="{FF2B5EF4-FFF2-40B4-BE49-F238E27FC236}">
                <a16:creationId xmlns:a16="http://schemas.microsoft.com/office/drawing/2014/main" xmlns="" id="{9CD9ACDE-8038-488C-AB0C-5FD1A373C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B8753396-6950-4005-B01A-21029089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493" y="1750981"/>
            <a:ext cx="7372350" cy="34046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000" dirty="0" err="1"/>
              <a:t>Démonstration</a:t>
            </a:r>
            <a:r>
              <a:rPr lang="en-US" sz="6000" dirty="0"/>
              <a:t> de </a:t>
            </a:r>
            <a:br>
              <a:rPr lang="en-US" sz="6000" dirty="0"/>
            </a:br>
            <a:r>
              <a:rPr lang="en-US" sz="6000" dirty="0" err="1"/>
              <a:t>Stephi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Place Real Estate Software</a:t>
            </a: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xmlns="" id="{DA6C2449-5F66-4753-AAA3-4AD81E57A0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30" name="Group 34">
            <a:extLst>
              <a:ext uri="{FF2B5EF4-FFF2-40B4-BE49-F238E27FC236}">
                <a16:creationId xmlns:a16="http://schemas.microsoft.com/office/drawing/2014/main" xmlns="" id="{329F7DAB-18F4-436A-A0D8-61013DEB6F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xmlns="" id="{AA2A446D-5444-4251-A0C1-1C33937BB1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xmlns="" id="{E013EF53-9F7F-40D2-9E88-917DCF6430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xmlns="" id="{210AE139-2815-4F3D-A56C-2608DB3D77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xmlns="" id="{7C52B438-B53F-4BCB-A9A8-183E8815AA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557375C8-AF41-41DF-8F04-72401D4B9E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xmlns="" id="{1B37C1D7-483C-4CD7-85AB-F4EEA6E573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7C086707-675B-4A75-B940-72F4961D2A5F}"/>
              </a:ext>
            </a:extLst>
          </p:cNvPr>
          <p:cNvSpPr txBox="1"/>
          <p:nvPr/>
        </p:nvSpPr>
        <p:spPr>
          <a:xfrm>
            <a:off x="141195" y="6147547"/>
            <a:ext cx="7485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 smtClean="0"/>
              <a:t>13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1113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A24CE44C-D0FA-49A7-A8FA-1725E78E9B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88932" cy="6857989"/>
          </a:xfrm>
          <a:prstGeom prst="rect">
            <a:avLst/>
          </a:prstGeom>
        </p:spPr>
      </p:pic>
      <p:grpSp>
        <p:nvGrpSpPr>
          <p:cNvPr id="28" name="Group 20">
            <a:extLst>
              <a:ext uri="{FF2B5EF4-FFF2-40B4-BE49-F238E27FC236}">
                <a16:creationId xmlns:a16="http://schemas.microsoft.com/office/drawing/2014/main" xmlns="" id="{503816F2-40D5-4C23-AF57-063E39236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xmlns="" id="{DBF222D0-66E9-48F8-B249-75AF858DF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5312FABD-B1AF-4E20-A8BF-0A6F0C42C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xmlns="" id="{E6E2E6E5-F3C0-4B1A-8CEF-1F057A280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850A45DB-9259-4551-88A8-0D3D3E4FD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xmlns="" id="{615A3848-AC67-4C67-A516-2823179F07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13BA5F40-CE6A-44DD-BBCE-EA36A12F39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2481" y="2119208"/>
            <a:ext cx="9618562" cy="2616199"/>
          </a:xfrm>
        </p:spPr>
        <p:txBody>
          <a:bodyPr>
            <a:normAutofit/>
          </a:bodyPr>
          <a:lstStyle/>
          <a:p>
            <a:pPr algn="ctr"/>
            <a:r>
              <a:rPr lang="fr-FR" err="1">
                <a:ea typeface="+mj-lt"/>
                <a:cs typeface="+mj-lt"/>
              </a:rPr>
              <a:t>Stephi</a:t>
            </a:r>
            <a:r>
              <a:rPr lang="fr-FR">
                <a:ea typeface="+mj-lt"/>
                <a:cs typeface="+mj-lt"/>
              </a:rPr>
              <a:t> Place Real </a:t>
            </a:r>
            <a:r>
              <a:rPr lang="fr-FR" err="1">
                <a:ea typeface="+mj-lt"/>
                <a:cs typeface="+mj-lt"/>
              </a:rPr>
              <a:t>Estate</a:t>
            </a:r>
            <a:r>
              <a:rPr lang="fr-FR">
                <a:ea typeface="+mj-lt"/>
                <a:cs typeface="+mj-lt"/>
              </a:rPr>
              <a:t> </a:t>
            </a:r>
            <a:br>
              <a:rPr lang="fr-FR">
                <a:ea typeface="+mj-lt"/>
                <a:cs typeface="+mj-lt"/>
              </a:rPr>
            </a:br>
            <a:r>
              <a:rPr lang="fr-FR">
                <a:ea typeface="+mj-lt"/>
                <a:cs typeface="+mj-lt"/>
              </a:rPr>
              <a:t>Web</a:t>
            </a:r>
            <a:endParaRPr lang="de-DE">
              <a:ea typeface="+mj-lt"/>
              <a:cs typeface="+mj-lt"/>
            </a:endParaRPr>
          </a:p>
          <a:p>
            <a:pPr algn="ctr"/>
            <a:endParaRPr lang="de-DE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55DF60A2-A491-4212-B0BA-C8CE5ED1D1DE}"/>
              </a:ext>
            </a:extLst>
          </p:cNvPr>
          <p:cNvSpPr txBox="1"/>
          <p:nvPr/>
        </p:nvSpPr>
        <p:spPr>
          <a:xfrm>
            <a:off x="152400" y="6147547"/>
            <a:ext cx="8318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 smtClean="0"/>
              <a:t>14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4081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3">
            <a:extLst>
              <a:ext uri="{FF2B5EF4-FFF2-40B4-BE49-F238E27FC236}">
                <a16:creationId xmlns:a16="http://schemas.microsoft.com/office/drawing/2014/main" xmlns="" id="{CE44BAAA-0355-4DE7-A0FE-B7F21F18A4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881F11E1-3B50-4A51-992E-148EA526FB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10E700E6-F178-46CD-A8F7-C7105888E7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xmlns="" id="{76DA14BF-8092-436D-9DA3-C6E098F982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xmlns="" id="{97EEEB8A-6EE6-421C-BF9F-D7AC6A4E35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xmlns="" id="{0910DC29-86B5-4496-8762-C012401629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xmlns="" id="{4F0484A8-90CF-4948-A538-103F963D2B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49EB2285-3435-4965-83B1-3920F3F5FA42}"/>
              </a:ext>
            </a:extLst>
          </p:cNvPr>
          <p:cNvSpPr txBox="1"/>
          <p:nvPr/>
        </p:nvSpPr>
        <p:spPr>
          <a:xfrm>
            <a:off x="1522412" y="612591"/>
            <a:ext cx="38499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fr-FR" dirty="0"/>
              <a:t>PHP</a:t>
            </a:r>
          </a:p>
          <a:p>
            <a:pPr marL="342900" indent="-342900" algn="l">
              <a:buFont typeface="Wingdings"/>
              <a:buChar char="v"/>
            </a:pPr>
            <a:r>
              <a:rPr lang="fr-FR" dirty="0" smtClean="0"/>
              <a:t>HTML5-CSS3</a:t>
            </a:r>
            <a:endParaRPr lang="fr-FR" dirty="0"/>
          </a:p>
        </p:txBody>
      </p:sp>
      <p:pic>
        <p:nvPicPr>
          <p:cNvPr id="8" name="Image 6" descr="Une image contenant capture d’écran, moniteur, table, assis&#10;&#10;Description générée avec un niveau de confiance très élevé">
            <a:extLst>
              <a:ext uri="{FF2B5EF4-FFF2-40B4-BE49-F238E27FC236}">
                <a16:creationId xmlns:a16="http://schemas.microsoft.com/office/drawing/2014/main" xmlns="" id="{471CE27D-E585-414F-8C13-04C3E72D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337" y="1306546"/>
            <a:ext cx="9460101" cy="537971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A091B1B1-1FE9-42A8-93E8-6B429D0FB8B5}"/>
              </a:ext>
            </a:extLst>
          </p:cNvPr>
          <p:cNvSpPr txBox="1"/>
          <p:nvPr/>
        </p:nvSpPr>
        <p:spPr>
          <a:xfrm>
            <a:off x="3653972" y="61686"/>
            <a:ext cx="533762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/>
              <a:t>Architecture technique 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3B15280A-DBF8-4BA3-8251-1CB90BBE6DF1}"/>
              </a:ext>
            </a:extLst>
          </p:cNvPr>
          <p:cNvSpPr txBox="1"/>
          <p:nvPr/>
        </p:nvSpPr>
        <p:spPr>
          <a:xfrm>
            <a:off x="152400" y="6147547"/>
            <a:ext cx="7373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 smtClean="0"/>
              <a:t>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1269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3">
            <a:extLst>
              <a:ext uri="{FF2B5EF4-FFF2-40B4-BE49-F238E27FC236}">
                <a16:creationId xmlns:a16="http://schemas.microsoft.com/office/drawing/2014/main" xmlns="" id="{CE44BAAA-0355-4DE7-A0FE-B7F21F18A4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881F11E1-3B50-4A51-992E-148EA526FB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10E700E6-F178-46CD-A8F7-C7105888E7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xmlns="" id="{76DA14BF-8092-436D-9DA3-C6E098F982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xmlns="" id="{97EEEB8A-6EE6-421C-BF9F-D7AC6A4E35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xmlns="" id="{0910DC29-86B5-4496-8762-C012401629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xmlns="" id="{4F0484A8-90CF-4948-A538-103F963D2B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49EB2285-3435-4965-83B1-3920F3F5FA42}"/>
              </a:ext>
            </a:extLst>
          </p:cNvPr>
          <p:cNvSpPr txBox="1"/>
          <p:nvPr/>
        </p:nvSpPr>
        <p:spPr>
          <a:xfrm>
            <a:off x="1522412" y="769572"/>
            <a:ext cx="38499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fr-FR" dirty="0" smtClean="0"/>
              <a:t>MySQL</a:t>
            </a:r>
            <a:endParaRPr lang="fr-FR" dirty="0"/>
          </a:p>
        </p:txBody>
      </p:sp>
      <p:pic>
        <p:nvPicPr>
          <p:cNvPr id="9" name="Image 7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xmlns="" id="{92FEE3B9-A97D-4E12-9804-0EAE8E7A15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4" t="-23" r="18105" b="-73"/>
          <a:stretch/>
        </p:blipFill>
        <p:spPr>
          <a:xfrm>
            <a:off x="1574800" y="1211659"/>
            <a:ext cx="9777828" cy="547648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A091B1B1-1FE9-42A8-93E8-6B429D0FB8B5}"/>
              </a:ext>
            </a:extLst>
          </p:cNvPr>
          <p:cNvSpPr txBox="1"/>
          <p:nvPr/>
        </p:nvSpPr>
        <p:spPr>
          <a:xfrm>
            <a:off x="3653972" y="61686"/>
            <a:ext cx="533762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/>
              <a:t>Architecture technique 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3B15280A-DBF8-4BA3-8251-1CB90BBE6DF1}"/>
              </a:ext>
            </a:extLst>
          </p:cNvPr>
          <p:cNvSpPr txBox="1"/>
          <p:nvPr/>
        </p:nvSpPr>
        <p:spPr>
          <a:xfrm>
            <a:off x="152400" y="6147547"/>
            <a:ext cx="7373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 smtClean="0"/>
              <a:t>16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7535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3">
            <a:extLst>
              <a:ext uri="{FF2B5EF4-FFF2-40B4-BE49-F238E27FC236}">
                <a16:creationId xmlns:a16="http://schemas.microsoft.com/office/drawing/2014/main" xmlns="" id="{CE44BAAA-0355-4DE7-A0FE-B7F21F18A4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881F11E1-3B50-4A51-992E-148EA526FB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10E700E6-F178-46CD-A8F7-C7105888E7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xmlns="" id="{76DA14BF-8092-436D-9DA3-C6E098F982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xmlns="" id="{97EEEB8A-6EE6-421C-BF9F-D7AC6A4E35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xmlns="" id="{0910DC29-86B5-4496-8762-C012401629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xmlns="" id="{4F0484A8-90CF-4948-A538-103F963D2B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B8753396-6950-4005-B01A-21029089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382" y="-38313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fr-FR" dirty="0">
                <a:ea typeface="+mj-lt"/>
                <a:cs typeface="+mj-lt"/>
              </a:rPr>
              <a:t>Fonctionnalités développées :</a:t>
            </a:r>
          </a:p>
          <a:p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780895B8-525A-471B-9099-58A54C166C9B}"/>
              </a:ext>
            </a:extLst>
          </p:cNvPr>
          <p:cNvSpPr txBox="1"/>
          <p:nvPr/>
        </p:nvSpPr>
        <p:spPr>
          <a:xfrm>
            <a:off x="1758240" y="765647"/>
            <a:ext cx="36485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fr-FR" dirty="0"/>
              <a:t>Compte</a:t>
            </a:r>
          </a:p>
          <a:p>
            <a:pPr marL="800100" lvl="1" indent="-342900">
              <a:buFont typeface="Wingdings"/>
              <a:buChar char="v"/>
            </a:pPr>
            <a:r>
              <a:rPr lang="fr-FR" dirty="0">
                <a:ea typeface="+mn-lt"/>
                <a:cs typeface="+mn-lt"/>
              </a:rPr>
              <a:t>CRUD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Wingdings"/>
              <a:buChar char="v"/>
            </a:pPr>
            <a:r>
              <a:rPr lang="fr-FR" dirty="0">
                <a:ea typeface="+mn-lt"/>
                <a:cs typeface="+mn-lt"/>
              </a:rPr>
              <a:t>Espace membre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Wingdings"/>
              <a:buChar char="v"/>
            </a:pPr>
            <a:r>
              <a:rPr lang="fr-FR" dirty="0">
                <a:ea typeface="+mn-lt"/>
                <a:cs typeface="+mn-lt"/>
              </a:rPr>
              <a:t>Connexion/déconnexion</a:t>
            </a:r>
            <a:endParaRPr lang="fr-FR" dirty="0"/>
          </a:p>
        </p:txBody>
      </p:sp>
      <p:pic>
        <p:nvPicPr>
          <p:cNvPr id="7" name="Image 7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xmlns="" id="{61A5F355-B05E-4154-87B4-CC9FB3A0B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24" y="1965976"/>
            <a:ext cx="8371107" cy="478933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D113D09F-8FED-4BDE-8F1B-9AA478F01CB4}"/>
              </a:ext>
            </a:extLst>
          </p:cNvPr>
          <p:cNvSpPr txBox="1"/>
          <p:nvPr/>
        </p:nvSpPr>
        <p:spPr>
          <a:xfrm>
            <a:off x="152400" y="6147547"/>
            <a:ext cx="71493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 smtClean="0"/>
              <a:t>17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61273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3">
            <a:extLst>
              <a:ext uri="{FF2B5EF4-FFF2-40B4-BE49-F238E27FC236}">
                <a16:creationId xmlns:a16="http://schemas.microsoft.com/office/drawing/2014/main" xmlns="" id="{CE44BAAA-0355-4DE7-A0FE-B7F21F18A4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881F11E1-3B50-4A51-992E-148EA526FB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10E700E6-F178-46CD-A8F7-C7105888E7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xmlns="" id="{76DA14BF-8092-436D-9DA3-C6E098F982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xmlns="" id="{97EEEB8A-6EE6-421C-BF9F-D7AC6A4E35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xmlns="" id="{0910DC29-86B5-4496-8762-C012401629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xmlns="" id="{4F0484A8-90CF-4948-A538-103F963D2B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B8753396-6950-4005-B01A-21029089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382" y="-38313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fr-FR" dirty="0">
                <a:ea typeface="+mj-lt"/>
                <a:cs typeface="+mj-lt"/>
              </a:rPr>
              <a:t>Fonctionnalités développées :</a:t>
            </a:r>
          </a:p>
          <a:p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780895B8-525A-471B-9099-58A54C166C9B}"/>
              </a:ext>
            </a:extLst>
          </p:cNvPr>
          <p:cNvSpPr txBox="1"/>
          <p:nvPr/>
        </p:nvSpPr>
        <p:spPr>
          <a:xfrm>
            <a:off x="1574800" y="805825"/>
            <a:ext cx="36485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fr-FR" dirty="0"/>
              <a:t>Annonces</a:t>
            </a:r>
          </a:p>
          <a:p>
            <a:pPr marL="742950" lvl="1" indent="-285750">
              <a:buFont typeface="Wingdings"/>
              <a:buChar char="v"/>
            </a:pPr>
            <a:r>
              <a:rPr lang="fr-FR" dirty="0"/>
              <a:t>CRUD</a:t>
            </a:r>
          </a:p>
        </p:txBody>
      </p:sp>
      <p:pic>
        <p:nvPicPr>
          <p:cNvPr id="6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xmlns="" id="{5EE85A0B-81CA-4CE5-9F50-01635EF93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061" y="1452155"/>
            <a:ext cx="9229701" cy="529577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D113D09F-8FED-4BDE-8F1B-9AA478F01CB4}"/>
              </a:ext>
            </a:extLst>
          </p:cNvPr>
          <p:cNvSpPr txBox="1"/>
          <p:nvPr/>
        </p:nvSpPr>
        <p:spPr>
          <a:xfrm>
            <a:off x="152400" y="6147547"/>
            <a:ext cx="71493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 smtClean="0"/>
              <a:t>18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770099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2">
            <a:extLst>
              <a:ext uri="{FF2B5EF4-FFF2-40B4-BE49-F238E27FC236}">
                <a16:creationId xmlns:a16="http://schemas.microsoft.com/office/drawing/2014/main" xmlns="" id="{E9D059B6-ADD8-488A-B346-63289E90D1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F69B42B4-BC82-4495-A6F9-A28167B56A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83CC168C-2AD4-4FFB-9F25-420ED6514C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6C9F369A-6158-4AE8-BA04-138A9DFFAE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FC7B1DF4-AD98-42A8-820F-667A3DCC40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61C58B74-3656-4FD5-AC47-EE3A59EBB8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8B349A01-D803-4A18-B608-47BFCED434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1" name="Rectangle 30">
            <a:extLst>
              <a:ext uri="{FF2B5EF4-FFF2-40B4-BE49-F238E27FC236}">
                <a16:creationId xmlns:a16="http://schemas.microsoft.com/office/drawing/2014/main" xmlns="" id="{9CD9ACDE-8038-488C-AB0C-5FD1A373C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B8753396-6950-4005-B01A-21029089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31" y="1628877"/>
            <a:ext cx="7372350" cy="34046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000" err="1"/>
              <a:t>Démonstration</a:t>
            </a:r>
            <a:r>
              <a:rPr lang="en-US" sz="6000"/>
              <a:t> de </a:t>
            </a:r>
            <a:br>
              <a:rPr lang="en-US" sz="6000"/>
            </a:br>
            <a:r>
              <a:rPr lang="en-US" sz="6000" err="1"/>
              <a:t>Stephi</a:t>
            </a:r>
            <a:r>
              <a:rPr lang="en-US" sz="6000"/>
              <a:t> </a:t>
            </a:r>
            <a:br>
              <a:rPr lang="en-US" sz="6000"/>
            </a:br>
            <a:r>
              <a:rPr lang="en-US" sz="6000"/>
              <a:t>Place Real Estate Website</a:t>
            </a: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xmlns="" id="{DA6C2449-5F66-4753-AAA3-4AD81E57A0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30" name="Group 34">
            <a:extLst>
              <a:ext uri="{FF2B5EF4-FFF2-40B4-BE49-F238E27FC236}">
                <a16:creationId xmlns:a16="http://schemas.microsoft.com/office/drawing/2014/main" xmlns="" id="{329F7DAB-18F4-436A-A0D8-61013DEB6F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xmlns="" id="{AA2A446D-5444-4251-A0C1-1C33937BB1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xmlns="" id="{E013EF53-9F7F-40D2-9E88-917DCF6430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xmlns="" id="{210AE139-2815-4F3D-A56C-2608DB3D77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xmlns="" id="{7C52B438-B53F-4BCB-A9A8-183E8815AA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557375C8-AF41-41DF-8F04-72401D4B9E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xmlns="" id="{1B37C1D7-483C-4CD7-85AB-F4EEA6E573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53B9901A-951C-4808-A307-2D889A119D21}"/>
              </a:ext>
            </a:extLst>
          </p:cNvPr>
          <p:cNvSpPr txBox="1"/>
          <p:nvPr/>
        </p:nvSpPr>
        <p:spPr>
          <a:xfrm>
            <a:off x="141195" y="6147547"/>
            <a:ext cx="70372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 smtClean="0"/>
              <a:t>19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3537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5F69CE6E-585A-4B2C-B552-8800A33CCA0C}"/>
              </a:ext>
            </a:extLst>
          </p:cNvPr>
          <p:cNvSpPr txBox="1"/>
          <p:nvPr/>
        </p:nvSpPr>
        <p:spPr>
          <a:xfrm>
            <a:off x="1661160" y="4945380"/>
            <a:ext cx="58597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* Doc générale -&gt; analyse des risques, dossier final, présentation finale et intermédiaire, gestion de projet, manuels d’utilisations et tests.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xmlns="" id="{758360A8-E7EE-42C6-8B33-09784F2D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077" y="263071"/>
            <a:ext cx="9688753" cy="1264919"/>
          </a:xfrm>
        </p:spPr>
        <p:txBody>
          <a:bodyPr>
            <a:normAutofit/>
          </a:bodyPr>
          <a:lstStyle/>
          <a:p>
            <a:pPr algn="l"/>
            <a:r>
              <a:rPr lang="fr-FR">
                <a:ea typeface="+mj-lt"/>
                <a:cs typeface="+mj-lt"/>
              </a:rPr>
              <a:t>Répartition du travail initial :</a:t>
            </a:r>
          </a:p>
          <a:p>
            <a:pPr algn="l"/>
            <a:endParaRPr lang="fr-FR">
              <a:ea typeface="+mj-lt"/>
              <a:cs typeface="+mj-lt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xmlns="" id="{AF22C5CF-A0F1-44EF-8A30-17A3620B8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36668"/>
              </p:ext>
            </p:extLst>
          </p:nvPr>
        </p:nvGraphicFramePr>
        <p:xfrm>
          <a:off x="2582817" y="1419133"/>
          <a:ext cx="8010525" cy="3219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175">
                  <a:extLst>
                    <a:ext uri="{9D8B030D-6E8A-4147-A177-3AD203B41FA5}">
                      <a16:colId xmlns:a16="http://schemas.microsoft.com/office/drawing/2014/main" xmlns="" val="2396498620"/>
                    </a:ext>
                  </a:extLst>
                </a:gridCol>
                <a:gridCol w="2670175">
                  <a:extLst>
                    <a:ext uri="{9D8B030D-6E8A-4147-A177-3AD203B41FA5}">
                      <a16:colId xmlns:a16="http://schemas.microsoft.com/office/drawing/2014/main" xmlns="" val="2541589782"/>
                    </a:ext>
                  </a:extLst>
                </a:gridCol>
                <a:gridCol w="2670175">
                  <a:extLst>
                    <a:ext uri="{9D8B030D-6E8A-4147-A177-3AD203B41FA5}">
                      <a16:colId xmlns:a16="http://schemas.microsoft.com/office/drawing/2014/main" xmlns="" val="3057148301"/>
                    </a:ext>
                  </a:extLst>
                </a:gridCol>
              </a:tblGrid>
              <a:tr h="520699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ALTOUNTOPIAN Rémi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CHARLEMAGNE Clément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467402844"/>
                  </a:ext>
                </a:extLst>
              </a:tr>
              <a:tr h="251714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*</a:t>
                      </a:r>
                      <a:r>
                        <a:rPr lang="fr-FR" sz="1800" kern="1200" baseline="0">
                          <a:effectLst/>
                        </a:rPr>
                        <a:t> Doc générale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50%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50%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49955786"/>
                  </a:ext>
                </a:extLst>
              </a:tr>
              <a:tr h="955548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Web et base de données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50%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50%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946604524"/>
                  </a:ext>
                </a:extLst>
              </a:tr>
              <a:tr h="59728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Logiciel 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50%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50%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443318377"/>
                  </a:ext>
                </a:extLst>
              </a:tr>
              <a:tr h="59728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Infrastructure réseaux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50%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50%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002568647"/>
                  </a:ext>
                </a:extLst>
              </a:tr>
              <a:tr h="251714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Total 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50%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 50%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25173428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8C9732B7-742B-414A-A66A-099CBC7104EF}"/>
              </a:ext>
            </a:extLst>
          </p:cNvPr>
          <p:cNvSpPr txBox="1"/>
          <p:nvPr/>
        </p:nvSpPr>
        <p:spPr>
          <a:xfrm>
            <a:off x="152400" y="6147547"/>
            <a:ext cx="4011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375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A24CE44C-D0FA-49A7-A8FA-1725E78E9B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88932" cy="6857989"/>
          </a:xfrm>
          <a:prstGeom prst="rect">
            <a:avLst/>
          </a:prstGeom>
        </p:spPr>
      </p:pic>
      <p:grpSp>
        <p:nvGrpSpPr>
          <p:cNvPr id="28" name="Group 20">
            <a:extLst>
              <a:ext uri="{FF2B5EF4-FFF2-40B4-BE49-F238E27FC236}">
                <a16:creationId xmlns:a16="http://schemas.microsoft.com/office/drawing/2014/main" xmlns="" id="{503816F2-40D5-4C23-AF57-063E39236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xmlns="" id="{DBF222D0-66E9-48F8-B249-75AF858DF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5312FABD-B1AF-4E20-A8BF-0A6F0C42C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xmlns="" id="{E6E2E6E5-F3C0-4B1A-8CEF-1F057A280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850A45DB-9259-4551-88A8-0D3D3E4FD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xmlns="" id="{615A3848-AC67-4C67-A516-2823179F07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13BA5F40-CE6A-44DD-BBCE-EA36A12F39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2481" y="2119208"/>
            <a:ext cx="9618562" cy="2616199"/>
          </a:xfrm>
        </p:spPr>
        <p:txBody>
          <a:bodyPr>
            <a:normAutofit/>
          </a:bodyPr>
          <a:lstStyle/>
          <a:p>
            <a:pPr algn="ctr"/>
            <a:r>
              <a:rPr lang="fr-FR">
                <a:ea typeface="+mj-lt"/>
                <a:cs typeface="+mj-lt"/>
              </a:rPr>
              <a:t>Gestion de projet</a:t>
            </a:r>
          </a:p>
          <a:p>
            <a:pPr algn="ctr"/>
            <a:endParaRPr lang="de-DE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B5BC78CE-0586-4CDF-BC5C-CC4843CA363F}"/>
              </a:ext>
            </a:extLst>
          </p:cNvPr>
          <p:cNvSpPr txBox="1"/>
          <p:nvPr/>
        </p:nvSpPr>
        <p:spPr>
          <a:xfrm>
            <a:off x="152400" y="6147547"/>
            <a:ext cx="7373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 smtClean="0"/>
              <a:t>20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62798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0">
            <a:extLst>
              <a:ext uri="{FF2B5EF4-FFF2-40B4-BE49-F238E27FC236}">
                <a16:creationId xmlns:a16="http://schemas.microsoft.com/office/drawing/2014/main" xmlns="" id="{503816F2-40D5-4C23-AF57-063E39236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xmlns="" id="{DBF222D0-66E9-48F8-B249-75AF858DF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5312FABD-B1AF-4E20-A8BF-0A6F0C42C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xmlns="" id="{E6E2E6E5-F3C0-4B1A-8CEF-1F057A280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850A45DB-9259-4551-88A8-0D3D3E4FD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xmlns="" id="{615A3848-AC67-4C67-A516-2823179F07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13BA5F40-CE6A-44DD-BBCE-EA36A12F39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xmlns="" id="{A284E118-5900-4E0D-80EF-FE0F957E8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88" y="1352997"/>
            <a:ext cx="11562228" cy="41632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D3D24A16-F4C4-4DB1-8476-B488FEE74E5C}"/>
              </a:ext>
            </a:extLst>
          </p:cNvPr>
          <p:cNvSpPr txBox="1"/>
          <p:nvPr/>
        </p:nvSpPr>
        <p:spPr>
          <a:xfrm>
            <a:off x="1976157" y="23924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/>
              <a:t>Gantt initial (1)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2315EF40-6E3E-4C07-AF4F-FC1EF27D77E4}"/>
              </a:ext>
            </a:extLst>
          </p:cNvPr>
          <p:cNvSpPr txBox="1"/>
          <p:nvPr/>
        </p:nvSpPr>
        <p:spPr>
          <a:xfrm>
            <a:off x="152400" y="6147547"/>
            <a:ext cx="82699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 smtClean="0"/>
              <a:t>21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568568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0">
            <a:extLst>
              <a:ext uri="{FF2B5EF4-FFF2-40B4-BE49-F238E27FC236}">
                <a16:creationId xmlns:a16="http://schemas.microsoft.com/office/drawing/2014/main" xmlns="" id="{503816F2-40D5-4C23-AF57-063E39236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xmlns="" id="{DBF222D0-66E9-48F8-B249-75AF858DF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5312FABD-B1AF-4E20-A8BF-0A6F0C42C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xmlns="" id="{E6E2E6E5-F3C0-4B1A-8CEF-1F057A280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850A45DB-9259-4551-88A8-0D3D3E4FD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xmlns="" id="{615A3848-AC67-4C67-A516-2823179F07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13BA5F40-CE6A-44DD-BBCE-EA36A12F39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Image 5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875C7800-9187-4115-92C5-823B85984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87" y="765267"/>
            <a:ext cx="8581464" cy="59648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CF0161BA-9FAB-40B9-9799-94C66DC60A7A}"/>
              </a:ext>
            </a:extLst>
          </p:cNvPr>
          <p:cNvSpPr txBox="1"/>
          <p:nvPr/>
        </p:nvSpPr>
        <p:spPr>
          <a:xfrm>
            <a:off x="2034989" y="24204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/>
              <a:t>Gantt initial (2)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D6B9BF0D-74A5-4F73-AA28-30C6CF329DB4}"/>
              </a:ext>
            </a:extLst>
          </p:cNvPr>
          <p:cNvSpPr txBox="1"/>
          <p:nvPr/>
        </p:nvSpPr>
        <p:spPr>
          <a:xfrm>
            <a:off x="152400" y="6147547"/>
            <a:ext cx="82699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 smtClean="0"/>
              <a:t>22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829961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0">
            <a:extLst>
              <a:ext uri="{FF2B5EF4-FFF2-40B4-BE49-F238E27FC236}">
                <a16:creationId xmlns:a16="http://schemas.microsoft.com/office/drawing/2014/main" xmlns="" id="{503816F2-40D5-4C23-AF57-063E39236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xmlns="" id="{DBF222D0-66E9-48F8-B249-75AF858DF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5312FABD-B1AF-4E20-A8BF-0A6F0C42C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xmlns="" id="{E6E2E6E5-F3C0-4B1A-8CEF-1F057A280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850A45DB-9259-4551-88A8-0D3D3E4FD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xmlns="" id="{615A3848-AC67-4C67-A516-2823179F07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13BA5F40-CE6A-44DD-BBCE-EA36A12F39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xmlns="" id="{96EDDB02-C59F-4AEE-A709-6B7160F49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5" y="1160761"/>
            <a:ext cx="12021670" cy="454768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6FCDFF46-B466-44CA-A976-5D3112D9CEA7}"/>
              </a:ext>
            </a:extLst>
          </p:cNvPr>
          <p:cNvSpPr txBox="1"/>
          <p:nvPr/>
        </p:nvSpPr>
        <p:spPr>
          <a:xfrm>
            <a:off x="2135841" y="107577"/>
            <a:ext cx="34939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err="1"/>
              <a:t>gantt</a:t>
            </a:r>
            <a:r>
              <a:rPr lang="fr-FR" sz="2800"/>
              <a:t> intermédiaire (1)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E82C721F-CDDB-4210-ABCD-6A0F5039D978}"/>
              </a:ext>
            </a:extLst>
          </p:cNvPr>
          <p:cNvSpPr txBox="1"/>
          <p:nvPr/>
        </p:nvSpPr>
        <p:spPr>
          <a:xfrm>
            <a:off x="253253" y="6102723"/>
            <a:ext cx="80458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 smtClean="0"/>
              <a:t>23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215668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0">
            <a:extLst>
              <a:ext uri="{FF2B5EF4-FFF2-40B4-BE49-F238E27FC236}">
                <a16:creationId xmlns:a16="http://schemas.microsoft.com/office/drawing/2014/main" xmlns="" id="{503816F2-40D5-4C23-AF57-063E39236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xmlns="" id="{DBF222D0-66E9-48F8-B249-75AF858DF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5312FABD-B1AF-4E20-A8BF-0A6F0C42C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xmlns="" id="{E6E2E6E5-F3C0-4B1A-8CEF-1F057A280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850A45DB-9259-4551-88A8-0D3D3E4FD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xmlns="" id="{615A3848-AC67-4C67-A516-2823179F07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13BA5F40-CE6A-44DD-BBCE-EA36A12F39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Image 5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13735392-B49D-4031-9BB9-FB6328922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488" y="884544"/>
            <a:ext cx="8334935" cy="57834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BF65E614-003C-420F-94CA-931494397F8A}"/>
              </a:ext>
            </a:extLst>
          </p:cNvPr>
          <p:cNvSpPr txBox="1"/>
          <p:nvPr/>
        </p:nvSpPr>
        <p:spPr>
          <a:xfrm>
            <a:off x="2225488" y="129988"/>
            <a:ext cx="37069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/>
              <a:t>Gantt intermédiaire (2)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D24A5A7C-0A05-4D53-A18C-58208CABE8B7}"/>
              </a:ext>
            </a:extLst>
          </p:cNvPr>
          <p:cNvSpPr txBox="1"/>
          <p:nvPr/>
        </p:nvSpPr>
        <p:spPr>
          <a:xfrm>
            <a:off x="152400" y="6147547"/>
            <a:ext cx="7821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 smtClean="0"/>
              <a:t>24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775048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0">
            <a:extLst>
              <a:ext uri="{FF2B5EF4-FFF2-40B4-BE49-F238E27FC236}">
                <a16:creationId xmlns:a16="http://schemas.microsoft.com/office/drawing/2014/main" xmlns="" id="{503816F2-40D5-4C23-AF57-063E39236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xmlns="" id="{DBF222D0-66E9-48F8-B249-75AF858DF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5312FABD-B1AF-4E20-A8BF-0A6F0C42C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xmlns="" id="{E6E2E6E5-F3C0-4B1A-8CEF-1F057A280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850A45DB-9259-4551-88A8-0D3D3E4FD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xmlns="" id="{615A3848-AC67-4C67-A516-2823179F07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13BA5F40-CE6A-44DD-BBCE-EA36A12F39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BF65E614-003C-420F-94CA-931494397F8A}"/>
              </a:ext>
            </a:extLst>
          </p:cNvPr>
          <p:cNvSpPr txBox="1"/>
          <p:nvPr/>
        </p:nvSpPr>
        <p:spPr>
          <a:xfrm>
            <a:off x="2225488" y="129988"/>
            <a:ext cx="37069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/>
              <a:t>Gantt final (1)</a:t>
            </a: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xmlns="" id="{4996DF33-99B2-42D9-B349-F36EAC446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653208"/>
            <a:ext cx="9702052" cy="604505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79BC262B-198B-4812-A250-7DEA703F57E0}"/>
              </a:ext>
            </a:extLst>
          </p:cNvPr>
          <p:cNvSpPr txBox="1"/>
          <p:nvPr/>
        </p:nvSpPr>
        <p:spPr>
          <a:xfrm>
            <a:off x="152400" y="6147547"/>
            <a:ext cx="7821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 smtClean="0"/>
              <a:t>25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846913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0">
            <a:extLst>
              <a:ext uri="{FF2B5EF4-FFF2-40B4-BE49-F238E27FC236}">
                <a16:creationId xmlns:a16="http://schemas.microsoft.com/office/drawing/2014/main" xmlns="" id="{503816F2-40D5-4C23-AF57-063E39236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xmlns="" id="{DBF222D0-66E9-48F8-B249-75AF858DF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5312FABD-B1AF-4E20-A8BF-0A6F0C42C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xmlns="" id="{E6E2E6E5-F3C0-4B1A-8CEF-1F057A280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850A45DB-9259-4551-88A8-0D3D3E4FD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xmlns="" id="{615A3848-AC67-4C67-A516-2823179F07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13BA5F40-CE6A-44DD-BBCE-EA36A12F39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BF65E614-003C-420F-94CA-931494397F8A}"/>
              </a:ext>
            </a:extLst>
          </p:cNvPr>
          <p:cNvSpPr txBox="1"/>
          <p:nvPr/>
        </p:nvSpPr>
        <p:spPr>
          <a:xfrm>
            <a:off x="2225488" y="129988"/>
            <a:ext cx="37069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/>
              <a:t>Gantt final (2)</a:t>
            </a:r>
          </a:p>
        </p:txBody>
      </p:sp>
      <p:pic>
        <p:nvPicPr>
          <p:cNvPr id="2" name="Image 2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29BC02AD-9F54-4992-8CFE-F4C2DDBDC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093" y="653208"/>
            <a:ext cx="9410700" cy="610949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3B1F48A2-3F3C-4C27-82B8-39F1F40A54F3}"/>
              </a:ext>
            </a:extLst>
          </p:cNvPr>
          <p:cNvSpPr txBox="1"/>
          <p:nvPr/>
        </p:nvSpPr>
        <p:spPr>
          <a:xfrm>
            <a:off x="152400" y="6147547"/>
            <a:ext cx="90543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 smtClean="0"/>
              <a:t>26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935368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A24CE44C-D0FA-49A7-A8FA-1725E78E9B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88932" cy="6857989"/>
          </a:xfrm>
          <a:prstGeom prst="rect">
            <a:avLst/>
          </a:prstGeom>
        </p:spPr>
      </p:pic>
      <p:grpSp>
        <p:nvGrpSpPr>
          <p:cNvPr id="28" name="Group 20">
            <a:extLst>
              <a:ext uri="{FF2B5EF4-FFF2-40B4-BE49-F238E27FC236}">
                <a16:creationId xmlns:a16="http://schemas.microsoft.com/office/drawing/2014/main" xmlns="" id="{503816F2-40D5-4C23-AF57-063E39236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xmlns="" id="{DBF222D0-66E9-48F8-B249-75AF858DF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5312FABD-B1AF-4E20-A8BF-0A6F0C42C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xmlns="" id="{E6E2E6E5-F3C0-4B1A-8CEF-1F057A280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850A45DB-9259-4551-88A8-0D3D3E4FD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xmlns="" id="{615A3848-AC67-4C67-A516-2823179F07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13BA5F40-CE6A-44DD-BBCE-EA36A12F39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49381" y="2980268"/>
            <a:ext cx="6326722" cy="894079"/>
          </a:xfrm>
        </p:spPr>
        <p:txBody>
          <a:bodyPr>
            <a:normAutofit fontScale="90000"/>
          </a:bodyPr>
          <a:lstStyle/>
          <a:p>
            <a:pPr algn="ctr"/>
            <a:r>
              <a:rPr lang="fr-FR">
                <a:ea typeface="+mj-lt"/>
                <a:cs typeface="+mj-lt"/>
              </a:rPr>
              <a:t>Bilan et conclusion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9434E012-6620-4D44-AA28-03E95B4571D0}"/>
              </a:ext>
            </a:extLst>
          </p:cNvPr>
          <p:cNvSpPr txBox="1"/>
          <p:nvPr/>
        </p:nvSpPr>
        <p:spPr>
          <a:xfrm>
            <a:off x="152400" y="6147547"/>
            <a:ext cx="7261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 smtClean="0"/>
              <a:t>27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635144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AB4419F-9B78-49AB-B9B2-CBED8645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899" y="753035"/>
            <a:ext cx="10018713" cy="1192305"/>
          </a:xfrm>
        </p:spPr>
        <p:txBody>
          <a:bodyPr/>
          <a:lstStyle/>
          <a:p>
            <a:r>
              <a:rPr lang="fr-FR"/>
              <a:t>Bilan</a:t>
            </a:r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xmlns="" id="{D1A301BB-65C0-4524-A66D-D5212EB33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575" y="3028374"/>
            <a:ext cx="11262565" cy="1639452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A4510572-56D4-49F8-A26A-61A7546504A4}"/>
              </a:ext>
            </a:extLst>
          </p:cNvPr>
          <p:cNvSpPr txBox="1"/>
          <p:nvPr/>
        </p:nvSpPr>
        <p:spPr>
          <a:xfrm>
            <a:off x="4268573" y="2008032"/>
            <a:ext cx="36617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Tableau récapitulatif développement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7B007934-77BD-4469-9ED6-F14A47F4B467}"/>
              </a:ext>
            </a:extLst>
          </p:cNvPr>
          <p:cNvSpPr txBox="1"/>
          <p:nvPr/>
        </p:nvSpPr>
        <p:spPr>
          <a:xfrm>
            <a:off x="152400" y="6147547"/>
            <a:ext cx="80458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 smtClean="0"/>
              <a:t>28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79588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AB4419F-9B78-49AB-B9B2-CBED8645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899" y="753035"/>
            <a:ext cx="10018713" cy="1192305"/>
          </a:xfrm>
        </p:spPr>
        <p:txBody>
          <a:bodyPr/>
          <a:lstStyle/>
          <a:p>
            <a:r>
              <a:rPr lang="fr-FR"/>
              <a:t>Bilan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92F22F20-564A-4E50-B7E6-099254970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398" y="1949823"/>
            <a:ext cx="3306390" cy="1779496"/>
          </a:xfrm>
          <a:solidFill>
            <a:schemeClr val="bg2">
              <a:lumMod val="90000"/>
            </a:schemeClr>
          </a:solidFill>
          <a:ln>
            <a:solidFill>
              <a:srgbClr val="4472C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b="1"/>
              <a:t>Critique </a:t>
            </a:r>
          </a:p>
          <a:p>
            <a:r>
              <a:rPr lang="fr-FR"/>
              <a:t>Manque d'expérience</a:t>
            </a:r>
          </a:p>
          <a:p>
            <a:r>
              <a:rPr lang="fr-FR"/>
              <a:t>Estimation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64E5B9E4-EC94-41E3-9E3E-513446260EE6}"/>
              </a:ext>
            </a:extLst>
          </p:cNvPr>
          <p:cNvSpPr txBox="1"/>
          <p:nvPr/>
        </p:nvSpPr>
        <p:spPr>
          <a:xfrm>
            <a:off x="152400" y="6147547"/>
            <a:ext cx="7709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 smtClean="0"/>
              <a:t>29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22980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5F69CE6E-585A-4B2C-B552-8800A33CCA0C}"/>
              </a:ext>
            </a:extLst>
          </p:cNvPr>
          <p:cNvSpPr txBox="1"/>
          <p:nvPr/>
        </p:nvSpPr>
        <p:spPr>
          <a:xfrm>
            <a:off x="1661160" y="4945380"/>
            <a:ext cx="58597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* Doc générale -&gt; analyse des risques, dossier final, présentation finale et intermédiaire, gestion de projet, manuels d’utilisations et tests.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xmlns="" id="{758360A8-E7EE-42C6-8B33-09784F2D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720" y="90714"/>
            <a:ext cx="9688753" cy="1264919"/>
          </a:xfrm>
        </p:spPr>
        <p:txBody>
          <a:bodyPr>
            <a:normAutofit/>
          </a:bodyPr>
          <a:lstStyle/>
          <a:p>
            <a:pPr algn="l"/>
            <a:r>
              <a:rPr lang="fr-FR">
                <a:ea typeface="+mj-lt"/>
                <a:cs typeface="+mj-lt"/>
              </a:rPr>
              <a:t>Répartition du travail à partir du 25/05/2020 :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xmlns="" id="{3262E6C5-1A76-44E1-888F-BB9C72B07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66143"/>
              </p:ext>
            </p:extLst>
          </p:nvPr>
        </p:nvGraphicFramePr>
        <p:xfrm>
          <a:off x="782793" y="1597422"/>
          <a:ext cx="10680700" cy="3152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175">
                  <a:extLst>
                    <a:ext uri="{9D8B030D-6E8A-4147-A177-3AD203B41FA5}">
                      <a16:colId xmlns:a16="http://schemas.microsoft.com/office/drawing/2014/main" xmlns="" val="2396498620"/>
                    </a:ext>
                  </a:extLst>
                </a:gridCol>
                <a:gridCol w="2670175">
                  <a:extLst>
                    <a:ext uri="{9D8B030D-6E8A-4147-A177-3AD203B41FA5}">
                      <a16:colId xmlns:a16="http://schemas.microsoft.com/office/drawing/2014/main" xmlns="" val="2768901214"/>
                    </a:ext>
                  </a:extLst>
                </a:gridCol>
                <a:gridCol w="2670175">
                  <a:extLst>
                    <a:ext uri="{9D8B030D-6E8A-4147-A177-3AD203B41FA5}">
                      <a16:colId xmlns:a16="http://schemas.microsoft.com/office/drawing/2014/main" xmlns="" val="2541589782"/>
                    </a:ext>
                  </a:extLst>
                </a:gridCol>
                <a:gridCol w="2670175">
                  <a:extLst>
                    <a:ext uri="{9D8B030D-6E8A-4147-A177-3AD203B41FA5}">
                      <a16:colId xmlns:a16="http://schemas.microsoft.com/office/drawing/2014/main" xmlns="" val="3057148301"/>
                    </a:ext>
                  </a:extLst>
                </a:gridCol>
              </a:tblGrid>
              <a:tr h="453571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BERENGUER Jonathan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ALTOUNTOPIAN Rémi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CHARLEMAGNE Clément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467402844"/>
                  </a:ext>
                </a:extLst>
              </a:tr>
              <a:tr h="251714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*</a:t>
                      </a:r>
                      <a:r>
                        <a:rPr lang="fr-FR" sz="1800" kern="1200" baseline="0">
                          <a:effectLst/>
                        </a:rPr>
                        <a:t> Doc générale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35%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28%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37%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49955786"/>
                  </a:ext>
                </a:extLst>
              </a:tr>
              <a:tr h="955548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Web et base de données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48%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0 %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52 %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946604524"/>
                  </a:ext>
                </a:extLst>
              </a:tr>
              <a:tr h="59728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Logiciel 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0 %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0 %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100 %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443318377"/>
                  </a:ext>
                </a:extLst>
              </a:tr>
              <a:tr h="59728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Infrastructure réseaux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100 %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0 %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0 %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002568647"/>
                  </a:ext>
                </a:extLst>
              </a:tr>
              <a:tr h="251714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Total 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46%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7.0%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 47%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25173428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FD2AB65D-1091-43E0-BD86-9F79A1F06289}"/>
              </a:ext>
            </a:extLst>
          </p:cNvPr>
          <p:cNvSpPr txBox="1"/>
          <p:nvPr/>
        </p:nvSpPr>
        <p:spPr>
          <a:xfrm>
            <a:off x="152400" y="6147547"/>
            <a:ext cx="4011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602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AB4419F-9B78-49AB-B9B2-CBED8645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899" y="753035"/>
            <a:ext cx="10018713" cy="1192305"/>
          </a:xfrm>
        </p:spPr>
        <p:txBody>
          <a:bodyPr/>
          <a:lstStyle/>
          <a:p>
            <a:r>
              <a:rPr lang="fr-FR"/>
              <a:t>Bilan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92F22F20-564A-4E50-B7E6-099254970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398" y="1949823"/>
            <a:ext cx="3306390" cy="1779496"/>
          </a:xfrm>
          <a:solidFill>
            <a:schemeClr val="bg2">
              <a:lumMod val="90000"/>
            </a:schemeClr>
          </a:solidFill>
          <a:ln>
            <a:solidFill>
              <a:srgbClr val="4472C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b="1" dirty="0"/>
              <a:t>Critique </a:t>
            </a:r>
          </a:p>
          <a:p>
            <a:r>
              <a:rPr lang="fr-FR" dirty="0"/>
              <a:t>Manque d'expérience</a:t>
            </a:r>
          </a:p>
          <a:p>
            <a:r>
              <a:rPr lang="fr-FR" dirty="0"/>
              <a:t>Estimation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xmlns="" id="{3C0DAE85-3C78-45E7-B6BB-D3FB7ED293B9}"/>
              </a:ext>
            </a:extLst>
          </p:cNvPr>
          <p:cNvSpPr/>
          <p:nvPr/>
        </p:nvSpPr>
        <p:spPr>
          <a:xfrm>
            <a:off x="5486587" y="2550460"/>
            <a:ext cx="1938615" cy="829234"/>
          </a:xfrm>
          <a:prstGeom prst="rightArrow">
            <a:avLst>
              <a:gd name="adj1" fmla="val 50000"/>
              <a:gd name="adj2" fmla="val 54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BC2137C2-0ED3-4227-8961-432C97D5756F}"/>
              </a:ext>
            </a:extLst>
          </p:cNvPr>
          <p:cNvSpPr txBox="1"/>
          <p:nvPr/>
        </p:nvSpPr>
        <p:spPr>
          <a:xfrm>
            <a:off x="7953001" y="2239406"/>
            <a:ext cx="3146611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/>
              <a:t>Améliorations</a:t>
            </a:r>
            <a:endParaRPr lang="fr-FR" b="1" dirty="0"/>
          </a:p>
          <a:p>
            <a:pPr marL="342900" indent="-342900">
              <a:buFont typeface="Arial"/>
              <a:buChar char="•"/>
            </a:pPr>
            <a:r>
              <a:rPr lang="fr-FR" sz="2400" dirty="0"/>
              <a:t>Gestion de projet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/>
              <a:t>Gestion des fichiers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304A3EB9-8815-4295-BEA9-6FE87FA83EE8}"/>
              </a:ext>
            </a:extLst>
          </p:cNvPr>
          <p:cNvSpPr txBox="1"/>
          <p:nvPr/>
        </p:nvSpPr>
        <p:spPr>
          <a:xfrm>
            <a:off x="152400" y="6147547"/>
            <a:ext cx="7709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 smtClean="0"/>
              <a:t>30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633973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AB4419F-9B78-49AB-B9B2-CBED8645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899" y="753035"/>
            <a:ext cx="10018713" cy="1192305"/>
          </a:xfrm>
        </p:spPr>
        <p:txBody>
          <a:bodyPr/>
          <a:lstStyle/>
          <a:p>
            <a:r>
              <a:rPr lang="fr-FR"/>
              <a:t>Bilan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92F22F20-564A-4E50-B7E6-099254970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398" y="1949823"/>
            <a:ext cx="3306390" cy="1779496"/>
          </a:xfrm>
          <a:solidFill>
            <a:schemeClr val="bg2">
              <a:lumMod val="90000"/>
            </a:schemeClr>
          </a:solidFill>
          <a:ln>
            <a:solidFill>
              <a:srgbClr val="4472C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b="1" dirty="0"/>
              <a:t>Critique </a:t>
            </a:r>
          </a:p>
          <a:p>
            <a:r>
              <a:rPr lang="fr-FR" dirty="0"/>
              <a:t>Manque d'expérience</a:t>
            </a:r>
          </a:p>
          <a:p>
            <a:r>
              <a:rPr lang="fr-FR" dirty="0"/>
              <a:t>Estimation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xmlns="" id="{3C0DAE85-3C78-45E7-B6BB-D3FB7ED293B9}"/>
              </a:ext>
            </a:extLst>
          </p:cNvPr>
          <p:cNvSpPr/>
          <p:nvPr/>
        </p:nvSpPr>
        <p:spPr>
          <a:xfrm>
            <a:off x="5486587" y="2550460"/>
            <a:ext cx="1938615" cy="829234"/>
          </a:xfrm>
          <a:prstGeom prst="rightArrow">
            <a:avLst>
              <a:gd name="adj1" fmla="val 50000"/>
              <a:gd name="adj2" fmla="val 54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BC2137C2-0ED3-4227-8961-432C97D5756F}"/>
              </a:ext>
            </a:extLst>
          </p:cNvPr>
          <p:cNvSpPr txBox="1"/>
          <p:nvPr/>
        </p:nvSpPr>
        <p:spPr>
          <a:xfrm>
            <a:off x="7953001" y="2239406"/>
            <a:ext cx="3146611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/>
              <a:t>Améliorations</a:t>
            </a:r>
            <a:endParaRPr lang="fr-FR" b="1" dirty="0"/>
          </a:p>
          <a:p>
            <a:pPr marL="342900" indent="-342900">
              <a:buFont typeface="Arial"/>
              <a:buChar char="•"/>
            </a:pPr>
            <a:r>
              <a:rPr lang="fr-FR" sz="2400" dirty="0"/>
              <a:t>Gestion de projet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/>
              <a:t>Gestion des fichiers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8097BFA2-7A96-4CBB-905E-276492DE5F0E}"/>
              </a:ext>
            </a:extLst>
          </p:cNvPr>
          <p:cNvSpPr txBox="1"/>
          <p:nvPr/>
        </p:nvSpPr>
        <p:spPr>
          <a:xfrm>
            <a:off x="5084294" y="4911762"/>
            <a:ext cx="2743200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dirty="0"/>
              <a:t>C</a:t>
            </a:r>
            <a:r>
              <a:rPr lang="fr-FR" sz="3200" dirty="0" smtClean="0"/>
              <a:t>onclusion</a:t>
            </a:r>
            <a:endParaRPr lang="fr-FR" sz="3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304A3EB9-8815-4295-BEA9-6FE87FA83EE8}"/>
              </a:ext>
            </a:extLst>
          </p:cNvPr>
          <p:cNvSpPr txBox="1"/>
          <p:nvPr/>
        </p:nvSpPr>
        <p:spPr>
          <a:xfrm>
            <a:off x="152400" y="6147547"/>
            <a:ext cx="7709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41677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xmlns="" id="{62820C48-88FC-437A-9D0C-49A087042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6581"/>
              </p:ext>
            </p:extLst>
          </p:nvPr>
        </p:nvGraphicFramePr>
        <p:xfrm>
          <a:off x="772611" y="1596591"/>
          <a:ext cx="10680700" cy="314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175">
                  <a:extLst>
                    <a:ext uri="{9D8B030D-6E8A-4147-A177-3AD203B41FA5}">
                      <a16:colId xmlns:a16="http://schemas.microsoft.com/office/drawing/2014/main" xmlns="" val="2396498620"/>
                    </a:ext>
                  </a:extLst>
                </a:gridCol>
                <a:gridCol w="2670175">
                  <a:extLst>
                    <a:ext uri="{9D8B030D-6E8A-4147-A177-3AD203B41FA5}">
                      <a16:colId xmlns:a16="http://schemas.microsoft.com/office/drawing/2014/main" xmlns="" val="2768901214"/>
                    </a:ext>
                  </a:extLst>
                </a:gridCol>
                <a:gridCol w="2670175">
                  <a:extLst>
                    <a:ext uri="{9D8B030D-6E8A-4147-A177-3AD203B41FA5}">
                      <a16:colId xmlns:a16="http://schemas.microsoft.com/office/drawing/2014/main" xmlns="" val="2541589782"/>
                    </a:ext>
                  </a:extLst>
                </a:gridCol>
                <a:gridCol w="2670175">
                  <a:extLst>
                    <a:ext uri="{9D8B030D-6E8A-4147-A177-3AD203B41FA5}">
                      <a16:colId xmlns:a16="http://schemas.microsoft.com/office/drawing/2014/main" xmlns="" val="3057148301"/>
                    </a:ext>
                  </a:extLst>
                </a:gridCol>
              </a:tblGrid>
              <a:tr h="450849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BERENGUER Jonathan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ALTOUNTOPIAN Rémi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CHARLEMAGNE Clément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467402844"/>
                  </a:ext>
                </a:extLst>
              </a:tr>
              <a:tr h="251714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*</a:t>
                      </a:r>
                      <a:r>
                        <a:rPr lang="fr-FR" sz="1800" kern="1200" baseline="0">
                          <a:effectLst/>
                        </a:rPr>
                        <a:t> Doc générale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44.5%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11%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44.5%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49955786"/>
                  </a:ext>
                </a:extLst>
              </a:tr>
              <a:tr h="955548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Web et base de données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48%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0 %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>
                        <a:effectLst/>
                      </a:endParaRP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52 %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946604524"/>
                  </a:ext>
                </a:extLst>
              </a:tr>
              <a:tr h="59728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Logiciel 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0 %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0 %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100 %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443318377"/>
                  </a:ext>
                </a:extLst>
              </a:tr>
              <a:tr h="597281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Infrastructure réseaux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100 %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0 %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0 %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002568647"/>
                  </a:ext>
                </a:extLst>
              </a:tr>
              <a:tr h="251714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Total 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48%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3.0%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kern="1200">
                          <a:effectLst/>
                        </a:rPr>
                        <a:t> 49%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251734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5F69CE6E-585A-4B2C-B552-8800A33CCA0C}"/>
              </a:ext>
            </a:extLst>
          </p:cNvPr>
          <p:cNvSpPr txBox="1"/>
          <p:nvPr/>
        </p:nvSpPr>
        <p:spPr>
          <a:xfrm>
            <a:off x="1661160" y="4945380"/>
            <a:ext cx="58597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* Doc générale -&gt; analyse des risques, dossier final, présentation finale et intermédiaire, gestion de projet, manuels d’utilisations et tests.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xmlns="" id="{758360A8-E7EE-42C6-8B33-09784F2D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791" y="0"/>
            <a:ext cx="5887825" cy="1264919"/>
          </a:xfrm>
        </p:spPr>
        <p:txBody>
          <a:bodyPr>
            <a:normAutofit/>
          </a:bodyPr>
          <a:lstStyle/>
          <a:p>
            <a:pPr algn="l"/>
            <a:r>
              <a:rPr lang="fr-FR" err="1"/>
              <a:t>Répartition</a:t>
            </a:r>
            <a:r>
              <a:rPr lang="fr-FR"/>
              <a:t> du travail final 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18CFD553-8458-4A35-B5A9-AA2816508140}"/>
              </a:ext>
            </a:extLst>
          </p:cNvPr>
          <p:cNvSpPr txBox="1"/>
          <p:nvPr/>
        </p:nvSpPr>
        <p:spPr>
          <a:xfrm>
            <a:off x="152400" y="6147547"/>
            <a:ext cx="4011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061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8753396-6950-4005-B01A-21029089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025" y="-3629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Présentation du projet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7C8CC1F1-AD7D-44B8-937E-178A4A9D94BD}"/>
              </a:ext>
            </a:extLst>
          </p:cNvPr>
          <p:cNvSpPr txBox="1"/>
          <p:nvPr/>
        </p:nvSpPr>
        <p:spPr>
          <a:xfrm>
            <a:off x="3260466" y="1984800"/>
            <a:ext cx="6901829" cy="37047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sz="2000" dirty="0" err="1"/>
              <a:t>Enjeux</a:t>
            </a:r>
            <a:r>
              <a:rPr lang="en-US" sz="2000" dirty="0"/>
              <a:t> :</a:t>
            </a:r>
            <a:endParaRPr lang="fr-FR" sz="2400" dirty="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000" dirty="0"/>
              <a:t>- Notre cursus au Campus </a:t>
            </a:r>
            <a:r>
              <a:rPr lang="en-US" sz="2000" dirty="0" err="1"/>
              <a:t>d'Ynov</a:t>
            </a:r>
            <a:r>
              <a:rPr lang="en-US" sz="2000" dirty="0"/>
              <a:t> Aix </a:t>
            </a:r>
            <a:r>
              <a:rPr lang="en-US" sz="2000" dirty="0" err="1"/>
              <a:t>en</a:t>
            </a:r>
            <a:r>
              <a:rPr lang="en-US" sz="2000" dirty="0"/>
              <a:t> Provence</a:t>
            </a:r>
            <a:endParaRPr lang="en-US" sz="2400" dirty="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sz="2000" dirty="0"/>
              <a:t> </a:t>
            </a:r>
            <a:r>
              <a:rPr lang="en-US" sz="2000" dirty="0" err="1"/>
              <a:t>Objectifs</a:t>
            </a:r>
            <a:r>
              <a:rPr lang="en-US" sz="2000" dirty="0"/>
              <a:t> :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000" dirty="0"/>
              <a:t>- </a:t>
            </a:r>
            <a:r>
              <a:rPr lang="en-US" sz="2000" dirty="0" err="1"/>
              <a:t>Développer</a:t>
            </a:r>
            <a:r>
              <a:rPr lang="en-US" sz="2000" dirty="0"/>
              <a:t> </a:t>
            </a:r>
            <a:r>
              <a:rPr lang="en-US" sz="2000" dirty="0" err="1"/>
              <a:t>Stephi</a:t>
            </a:r>
            <a:r>
              <a:rPr lang="en-US" sz="2000" dirty="0"/>
              <a:t> Place Real Estate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sz="2000" dirty="0"/>
              <a:t> Carnet de </a:t>
            </a:r>
            <a:r>
              <a:rPr lang="en-US" sz="2000" dirty="0" err="1"/>
              <a:t>commande</a:t>
            </a:r>
            <a:r>
              <a:rPr lang="en-US" sz="2000" dirty="0"/>
              <a:t> :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000" dirty="0"/>
              <a:t>- </a:t>
            </a:r>
            <a:r>
              <a:rPr lang="en-US" sz="2000" dirty="0" err="1"/>
              <a:t>Développement</a:t>
            </a:r>
            <a:r>
              <a:rPr lang="en-US" sz="2000" dirty="0"/>
              <a:t> </a:t>
            </a:r>
            <a:r>
              <a:rPr lang="en-US" sz="2000" dirty="0" err="1"/>
              <a:t>logiciel</a:t>
            </a:r>
            <a:r>
              <a:rPr lang="en-US" sz="2000" dirty="0"/>
              <a:t> et base de </a:t>
            </a:r>
            <a:r>
              <a:rPr lang="en-US" sz="2000" dirty="0" err="1"/>
              <a:t>données</a:t>
            </a:r>
            <a:endParaRPr lang="en-US" sz="2000" dirty="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000" dirty="0"/>
              <a:t>- Infrastructures et </a:t>
            </a:r>
            <a:r>
              <a:rPr lang="en-US" sz="2000" dirty="0" err="1"/>
              <a:t>systèmes</a:t>
            </a:r>
            <a:r>
              <a:rPr lang="en-US" sz="2000" dirty="0"/>
              <a:t> </a:t>
            </a:r>
            <a:r>
              <a:rPr lang="en-US" sz="2000" dirty="0" err="1"/>
              <a:t>d'information</a:t>
            </a:r>
            <a:endParaRPr lang="en-US" sz="2000" dirty="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000" dirty="0"/>
              <a:t>- Technologies et </a:t>
            </a:r>
            <a:r>
              <a:rPr lang="en-US" sz="2000" dirty="0" err="1"/>
              <a:t>systèmes</a:t>
            </a:r>
            <a:r>
              <a:rPr lang="en-US" sz="2000" dirty="0"/>
              <a:t> </a:t>
            </a:r>
            <a:r>
              <a:rPr lang="en-US" sz="2000" dirty="0" err="1"/>
              <a:t>d'informations</a:t>
            </a:r>
            <a:endParaRPr lang="en-US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0B019BA9-DFFC-4EC7-8E83-72E8BE1376BD}"/>
              </a:ext>
            </a:extLst>
          </p:cNvPr>
          <p:cNvSpPr txBox="1"/>
          <p:nvPr/>
        </p:nvSpPr>
        <p:spPr>
          <a:xfrm>
            <a:off x="152400" y="6147547"/>
            <a:ext cx="4011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750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A24CE44C-D0FA-49A7-A8FA-1725E78E9B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88932" cy="6857989"/>
          </a:xfrm>
          <a:prstGeom prst="rect">
            <a:avLst/>
          </a:prstGeom>
        </p:spPr>
      </p:pic>
      <p:grpSp>
        <p:nvGrpSpPr>
          <p:cNvPr id="28" name="Group 20">
            <a:extLst>
              <a:ext uri="{FF2B5EF4-FFF2-40B4-BE49-F238E27FC236}">
                <a16:creationId xmlns:a16="http://schemas.microsoft.com/office/drawing/2014/main" xmlns="" id="{503816F2-40D5-4C23-AF57-063E39236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xmlns="" id="{DBF222D0-66E9-48F8-B249-75AF858DF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5312FABD-B1AF-4E20-A8BF-0A6F0C42C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xmlns="" id="{E6E2E6E5-F3C0-4B1A-8CEF-1F057A280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850A45DB-9259-4551-88A8-0D3D3E4FD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xmlns="" id="{615A3848-AC67-4C67-A516-2823179F07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13BA5F40-CE6A-44DD-BBCE-EA36A12F39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2481" y="2119208"/>
            <a:ext cx="9618562" cy="2616199"/>
          </a:xfrm>
        </p:spPr>
        <p:txBody>
          <a:bodyPr>
            <a:normAutofit/>
          </a:bodyPr>
          <a:lstStyle/>
          <a:p>
            <a:pPr algn="ctr"/>
            <a:r>
              <a:rPr lang="fr-FR" err="1">
                <a:ea typeface="+mj-lt"/>
                <a:cs typeface="+mj-lt"/>
              </a:rPr>
              <a:t>Stephi</a:t>
            </a:r>
            <a:r>
              <a:rPr lang="fr-FR">
                <a:ea typeface="+mj-lt"/>
                <a:cs typeface="+mj-lt"/>
              </a:rPr>
              <a:t> Place Real </a:t>
            </a:r>
            <a:r>
              <a:rPr lang="fr-FR" err="1">
                <a:ea typeface="+mj-lt"/>
                <a:cs typeface="+mj-lt"/>
              </a:rPr>
              <a:t>Estate</a:t>
            </a:r>
            <a:r>
              <a:rPr lang="fr-FR">
                <a:ea typeface="+mj-lt"/>
                <a:cs typeface="+mj-lt"/>
              </a:rPr>
              <a:t> </a:t>
            </a:r>
            <a:br>
              <a:rPr lang="fr-FR">
                <a:ea typeface="+mj-lt"/>
                <a:cs typeface="+mj-lt"/>
              </a:rPr>
            </a:br>
            <a:r>
              <a:rPr lang="fr-FR">
                <a:ea typeface="+mj-lt"/>
                <a:cs typeface="+mj-lt"/>
              </a:rPr>
              <a:t>Infrastructure réseau</a:t>
            </a:r>
            <a:endParaRPr lang="de-DE">
              <a:ea typeface="+mj-lt"/>
              <a:cs typeface="+mj-lt"/>
            </a:endParaRPr>
          </a:p>
          <a:p>
            <a:pPr algn="ctr"/>
            <a:endParaRPr lang="de-DE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D9E6A36C-C394-4E25-8EA3-35F06BAC0039}"/>
              </a:ext>
            </a:extLst>
          </p:cNvPr>
          <p:cNvSpPr txBox="1"/>
          <p:nvPr/>
        </p:nvSpPr>
        <p:spPr>
          <a:xfrm>
            <a:off x="6316980" y="6492240"/>
            <a:ext cx="5875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/>
              <a:t>Altountopian</a:t>
            </a:r>
            <a:r>
              <a:rPr lang="fr-FR"/>
              <a:t>/Berenguer/Charlemagne B1A.J  UF 2019/2020 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5BD5C63C-2E83-4FB6-BD89-FDFA3081613F}"/>
              </a:ext>
            </a:extLst>
          </p:cNvPr>
          <p:cNvSpPr txBox="1"/>
          <p:nvPr/>
        </p:nvSpPr>
        <p:spPr>
          <a:xfrm>
            <a:off x="152400" y="6147547"/>
            <a:ext cx="4011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977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8753396-6950-4005-B01A-21029089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902" y="-433028"/>
            <a:ext cx="574777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Architecture technique :</a:t>
            </a:r>
          </a:p>
        </p:txBody>
      </p:sp>
      <p:pic>
        <p:nvPicPr>
          <p:cNvPr id="7" name="Image 7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E4890C2E-8B0D-4394-98E8-FA2F9B7D0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584" y="1319571"/>
            <a:ext cx="6194164" cy="454598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0000A893-2513-42FD-982D-80E0F5A45016}"/>
              </a:ext>
            </a:extLst>
          </p:cNvPr>
          <p:cNvSpPr txBox="1"/>
          <p:nvPr/>
        </p:nvSpPr>
        <p:spPr>
          <a:xfrm>
            <a:off x="152400" y="6147547"/>
            <a:ext cx="4011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/>
              <a:t>7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D2328C6D-928A-47B2-893C-AE991664E467}"/>
              </a:ext>
            </a:extLst>
          </p:cNvPr>
          <p:cNvSpPr txBox="1"/>
          <p:nvPr/>
        </p:nvSpPr>
        <p:spPr>
          <a:xfrm>
            <a:off x="1562807" y="2030461"/>
            <a:ext cx="5747778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dirty="0"/>
              <a:t>Base de </a:t>
            </a:r>
            <a:r>
              <a:rPr lang="en-US" dirty="0" err="1"/>
              <a:t>données</a:t>
            </a:r>
            <a:endParaRPr lang="fr-FR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dirty="0" err="1"/>
              <a:t>Vm</a:t>
            </a:r>
            <a:endParaRPr lang="en-US" dirty="0"/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pfsense</a:t>
            </a:r>
            <a:endParaRPr lang="en-US" dirty="0"/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dirty="0" err="1"/>
              <a:t>Deux</a:t>
            </a:r>
            <a:r>
              <a:rPr lang="en-US" dirty="0"/>
              <a:t> windows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dirty="0" err="1"/>
              <a:t>Vpn</a:t>
            </a:r>
            <a:r>
              <a:rPr lang="en-US" dirty="0"/>
              <a:t> 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dirty="0" err="1"/>
              <a:t>Maquettes</a:t>
            </a:r>
            <a:endParaRPr lang="en-US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8753396-6950-4005-B01A-21029089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902" y="-433028"/>
            <a:ext cx="574777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Architecture technique :</a:t>
            </a:r>
          </a:p>
        </p:txBody>
      </p:sp>
      <p:pic>
        <p:nvPicPr>
          <p:cNvPr id="6" name="Image 6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B2C2053D-8B03-4466-9187-84AA95F17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136" y="1319571"/>
            <a:ext cx="6868166" cy="432828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0000A893-2513-42FD-982D-80E0F5A45016}"/>
              </a:ext>
            </a:extLst>
          </p:cNvPr>
          <p:cNvSpPr txBox="1"/>
          <p:nvPr/>
        </p:nvSpPr>
        <p:spPr>
          <a:xfrm>
            <a:off x="152400" y="6147547"/>
            <a:ext cx="4011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 smtClean="0"/>
              <a:t>8</a:t>
            </a:r>
            <a:endParaRPr lang="fr-FR" sz="4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D2328C6D-928A-47B2-893C-AE991664E467}"/>
              </a:ext>
            </a:extLst>
          </p:cNvPr>
          <p:cNvSpPr txBox="1"/>
          <p:nvPr/>
        </p:nvSpPr>
        <p:spPr>
          <a:xfrm>
            <a:off x="1585269" y="2021336"/>
            <a:ext cx="5747778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dirty="0"/>
              <a:t>Base de </a:t>
            </a:r>
            <a:r>
              <a:rPr lang="en-US" dirty="0" err="1"/>
              <a:t>données</a:t>
            </a:r>
            <a:endParaRPr lang="fr-FR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dirty="0" err="1"/>
              <a:t>Vm</a:t>
            </a:r>
            <a:endParaRPr lang="en-US" dirty="0"/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pfsense</a:t>
            </a:r>
            <a:endParaRPr lang="en-US" dirty="0"/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dirty="0" err="1"/>
              <a:t>Deux</a:t>
            </a:r>
            <a:r>
              <a:rPr lang="en-US" dirty="0"/>
              <a:t> windows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dirty="0" err="1"/>
              <a:t>Vpn</a:t>
            </a:r>
            <a:r>
              <a:rPr lang="en-US" dirty="0"/>
              <a:t> 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/>
              <a:buChar char="v"/>
            </a:pPr>
            <a:r>
              <a:rPr lang="en-US" dirty="0" err="1"/>
              <a:t>Maquettes</a:t>
            </a:r>
            <a:endParaRPr lang="en-US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A24CE44C-D0FA-49A7-A8FA-1725E78E9B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88932" cy="6857989"/>
          </a:xfrm>
          <a:prstGeom prst="rect">
            <a:avLst/>
          </a:prstGeom>
        </p:spPr>
      </p:pic>
      <p:grpSp>
        <p:nvGrpSpPr>
          <p:cNvPr id="28" name="Group 20">
            <a:extLst>
              <a:ext uri="{FF2B5EF4-FFF2-40B4-BE49-F238E27FC236}">
                <a16:creationId xmlns:a16="http://schemas.microsoft.com/office/drawing/2014/main" xmlns="" id="{503816F2-40D5-4C23-AF57-063E39236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xmlns="" id="{DBF222D0-66E9-48F8-B249-75AF858DFD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5312FABD-B1AF-4E20-A8BF-0A6F0C42C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xmlns="" id="{E6E2E6E5-F3C0-4B1A-8CEF-1F057A2804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850A45DB-9259-4551-88A8-0D3D3E4FD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xmlns="" id="{615A3848-AC67-4C67-A516-2823179F07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13BA5F40-CE6A-44DD-BBCE-EA36A12F39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2481" y="2119208"/>
            <a:ext cx="9618562" cy="2616199"/>
          </a:xfrm>
        </p:spPr>
        <p:txBody>
          <a:bodyPr>
            <a:normAutofit/>
          </a:bodyPr>
          <a:lstStyle/>
          <a:p>
            <a:pPr algn="ctr"/>
            <a:r>
              <a:rPr lang="fr-FR" err="1">
                <a:ea typeface="+mj-lt"/>
                <a:cs typeface="+mj-lt"/>
              </a:rPr>
              <a:t>Stephi</a:t>
            </a:r>
            <a:r>
              <a:rPr lang="fr-FR">
                <a:ea typeface="+mj-lt"/>
                <a:cs typeface="+mj-lt"/>
              </a:rPr>
              <a:t> Place Real </a:t>
            </a:r>
            <a:r>
              <a:rPr lang="fr-FR" err="1">
                <a:ea typeface="+mj-lt"/>
                <a:cs typeface="+mj-lt"/>
              </a:rPr>
              <a:t>Estate</a:t>
            </a:r>
            <a:r>
              <a:rPr lang="fr-FR">
                <a:ea typeface="+mj-lt"/>
                <a:cs typeface="+mj-lt"/>
              </a:rPr>
              <a:t> </a:t>
            </a:r>
            <a:br>
              <a:rPr lang="fr-FR">
                <a:ea typeface="+mj-lt"/>
                <a:cs typeface="+mj-lt"/>
              </a:rPr>
            </a:br>
            <a:r>
              <a:rPr lang="fr-FR">
                <a:ea typeface="+mj-lt"/>
                <a:cs typeface="+mj-lt"/>
              </a:rPr>
              <a:t>Software</a:t>
            </a:r>
            <a:endParaRPr lang="de-DE">
              <a:ea typeface="+mj-lt"/>
              <a:cs typeface="+mj-lt"/>
            </a:endParaRPr>
          </a:p>
          <a:p>
            <a:pPr algn="ctr"/>
            <a:endParaRPr lang="de-DE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D9E6A36C-C394-4E25-8EA3-35F06BAC0039}"/>
              </a:ext>
            </a:extLst>
          </p:cNvPr>
          <p:cNvSpPr txBox="1"/>
          <p:nvPr/>
        </p:nvSpPr>
        <p:spPr>
          <a:xfrm>
            <a:off x="6316980" y="6492240"/>
            <a:ext cx="5875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/>
              <a:t>Altountopian</a:t>
            </a:r>
            <a:r>
              <a:rPr lang="fr-FR"/>
              <a:t>/Berenguer/Charlemagne B1A.J  UF 2019/2020 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8C6F99E1-7669-4FBE-93EB-D1CBAEDF35B0}"/>
              </a:ext>
            </a:extLst>
          </p:cNvPr>
          <p:cNvSpPr txBox="1"/>
          <p:nvPr/>
        </p:nvSpPr>
        <p:spPr>
          <a:xfrm>
            <a:off x="152400" y="6147547"/>
            <a:ext cx="4011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000" dirty="0"/>
              <a:t>9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1228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8731BF32BE3C46A3689A2D604F806D" ma:contentTypeVersion="6" ma:contentTypeDescription="Crée un document." ma:contentTypeScope="" ma:versionID="7abb98c91c90695af25b91f90e2cc1a6">
  <xsd:schema xmlns:xsd="http://www.w3.org/2001/XMLSchema" xmlns:xs="http://www.w3.org/2001/XMLSchema" xmlns:p="http://schemas.microsoft.com/office/2006/metadata/properties" xmlns:ns2="5702a347-fb9b-4164-b6dd-71998165820b" targetNamespace="http://schemas.microsoft.com/office/2006/metadata/properties" ma:root="true" ma:fieldsID="96b8cf14aa10a30b6f2bc4a74bc82d48" ns2:_="">
    <xsd:import namespace="5702a347-fb9b-4164-b6dd-7199816582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02a347-fb9b-4164-b6dd-719981658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CE4995-9810-4073-AB8A-D8DBDB840C27}">
  <ds:schemaRefs>
    <ds:schemaRef ds:uri="5702a347-fb9b-4164-b6dd-7199816582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A36921E-FA89-428E-9958-93BCB818D16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45882C3-4C4B-4D76-A490-6604039F98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411</Words>
  <Application>Microsoft Office PowerPoint</Application>
  <PresentationFormat>Grand écran</PresentationFormat>
  <Paragraphs>209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Arial</vt:lpstr>
      <vt:lpstr>Century Gothic</vt:lpstr>
      <vt:lpstr>Corbel</vt:lpstr>
      <vt:lpstr>Elephant</vt:lpstr>
      <vt:lpstr>Wingdings</vt:lpstr>
      <vt:lpstr>Parallax</vt:lpstr>
      <vt:lpstr>BrushVTI</vt:lpstr>
      <vt:lpstr>Stephi Place Real Estate</vt:lpstr>
      <vt:lpstr>Répartition du travail initial : </vt:lpstr>
      <vt:lpstr>Répartition du travail à partir du 25/05/2020 :</vt:lpstr>
      <vt:lpstr>Répartition du travail final :</vt:lpstr>
      <vt:lpstr>Présentation du projet :</vt:lpstr>
      <vt:lpstr>Stephi Place Real Estate  Infrastructure réseau </vt:lpstr>
      <vt:lpstr>Architecture technique :</vt:lpstr>
      <vt:lpstr>Architecture technique :</vt:lpstr>
      <vt:lpstr>Stephi Place Real Estate  Software </vt:lpstr>
      <vt:lpstr>Architecture technique :</vt:lpstr>
      <vt:lpstr>Fonctionnalités développées :</vt:lpstr>
      <vt:lpstr>Fonctionnalités développées :</vt:lpstr>
      <vt:lpstr>Démonstration de  Stephi  Place Real Estate Software</vt:lpstr>
      <vt:lpstr>Stephi Place Real Estate  Web </vt:lpstr>
      <vt:lpstr>Présentation PowerPoint</vt:lpstr>
      <vt:lpstr>Présentation PowerPoint</vt:lpstr>
      <vt:lpstr>Fonctionnalités développées : </vt:lpstr>
      <vt:lpstr>Fonctionnalités développées : </vt:lpstr>
      <vt:lpstr>Démonstration de  Stephi  Place Real Estate Website</vt:lpstr>
      <vt:lpstr>Gestion de projet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Bilan et conclusion</vt:lpstr>
      <vt:lpstr>Bilan</vt:lpstr>
      <vt:lpstr>Bilan</vt:lpstr>
      <vt:lpstr>Bilan</vt:lpstr>
      <vt:lpstr>Bilan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Lucie Bérenguer</cp:lastModifiedBy>
  <cp:revision>4</cp:revision>
  <dcterms:created xsi:type="dcterms:W3CDTF">2020-06-05T06:58:31Z</dcterms:created>
  <dcterms:modified xsi:type="dcterms:W3CDTF">2020-06-07T21:46:46Z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0x010100948731BF32BE3C46A3689A2D604F806D</vt:lpwstr>
  </property>
</Properties>
</file>