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Indian Summer Weather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goal is to analyze and predict weather patterns during Indian summers.</a:t>
            </a:r>
          </a:p>
          <a:p>
            <a:r>
              <a:t>Specifically, we aim to predict certain weather attributes based on available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Applying Regression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Predict numerical weather attributes such as temperature, humidity, etc.</a:t>
            </a:r>
          </a:p>
          <a:p>
            <a:r>
              <a:t>Approach: Use regression models to forecast these continuous variables.</a:t>
            </a:r>
          </a:p>
          <a:p>
            <a:r>
              <a:t>Why Regression?: We aim to predict continuous outcomes based on historical weather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Indian Summer Weather Data</a:t>
            </a:r>
          </a:p>
          <a:p>
            <a:r>
              <a:t>Features:</a:t>
            </a:r>
          </a:p>
          <a:p>
            <a:r>
              <a:t>1. tempax: Maximum temperature over the day (°C)</a:t>
            </a:r>
          </a:p>
          <a:p>
            <a:r>
              <a:t>2. tempmin: Minimum temperature over the day (°C)</a:t>
            </a:r>
          </a:p>
          <a:p>
            <a:r>
              <a:t>3. temp: Temperature for most hours of the day (°C)</a:t>
            </a:r>
          </a:p>
          <a:p>
            <a:r>
              <a:t>4. feelslikemax: Combination of temperature, wind chill &amp; heat index (°C)</a:t>
            </a:r>
          </a:p>
          <a:p>
            <a:r>
              <a:t>5. feelslikemin: Minimum 'feels like' temperature over the day (°C)</a:t>
            </a:r>
          </a:p>
          <a:p>
            <a:r>
              <a:t>6. humidity: Humidity percentage</a:t>
            </a:r>
          </a:p>
          <a:p>
            <a:r>
              <a:t>7. windspeed: Wind speed in km/h</a:t>
            </a:r>
          </a:p>
          <a:p>
            <a:r>
              <a:t>8. precipitation: Amount of precipitation in mm</a:t>
            </a:r>
          </a:p>
          <a:p>
            <a:r>
              <a:t>9. uvindex: UV index value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