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9A41B7-324B-4C66-A4A5-4A563AEF9911}"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154A5-1B6D-41FA-ADA3-837BAB4F96E8}" type="slidenum">
              <a:rPr lang="en-US" smtClean="0"/>
              <a:t>‹#›</a:t>
            </a:fld>
            <a:endParaRPr lang="en-US"/>
          </a:p>
        </p:txBody>
      </p:sp>
    </p:spTree>
    <p:extLst>
      <p:ext uri="{BB962C8B-B14F-4D97-AF65-F5344CB8AC3E}">
        <p14:creationId xmlns:p14="http://schemas.microsoft.com/office/powerpoint/2010/main" val="528480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09A41B7-324B-4C66-A4A5-4A563AEF9911}" type="datetimeFigureOut">
              <a:rPr lang="en-US" smtClean="0"/>
              <a:t>10/13/2016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154A5-1B6D-41FA-ADA3-837BAB4F96E8}" type="slidenum">
              <a:rPr lang="en-US" smtClean="0"/>
              <a:t>‹#›</a:t>
            </a:fld>
            <a:endParaRPr lang="en-US"/>
          </a:p>
        </p:txBody>
      </p:sp>
    </p:spTree>
    <p:extLst>
      <p:ext uri="{BB962C8B-B14F-4D97-AF65-F5344CB8AC3E}">
        <p14:creationId xmlns:p14="http://schemas.microsoft.com/office/powerpoint/2010/main" val="1219212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09A41B7-324B-4C66-A4A5-4A563AEF9911}"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154A5-1B6D-41FA-ADA3-837BAB4F96E8}" type="slidenum">
              <a:rPr lang="en-US" smtClean="0"/>
              <a:t>‹#›</a:t>
            </a:fld>
            <a:endParaRPr lang="en-US"/>
          </a:p>
        </p:txBody>
      </p:sp>
    </p:spTree>
    <p:extLst>
      <p:ext uri="{BB962C8B-B14F-4D97-AF65-F5344CB8AC3E}">
        <p14:creationId xmlns:p14="http://schemas.microsoft.com/office/powerpoint/2010/main" val="1446106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09A41B7-324B-4C66-A4A5-4A563AEF9911}"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154A5-1B6D-41FA-ADA3-837BAB4F96E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85269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9A41B7-324B-4C66-A4A5-4A563AEF9911}"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154A5-1B6D-41FA-ADA3-837BAB4F96E8}" type="slidenum">
              <a:rPr lang="en-US" smtClean="0"/>
              <a:t>‹#›</a:t>
            </a:fld>
            <a:endParaRPr lang="en-US"/>
          </a:p>
        </p:txBody>
      </p:sp>
    </p:spTree>
    <p:extLst>
      <p:ext uri="{BB962C8B-B14F-4D97-AF65-F5344CB8AC3E}">
        <p14:creationId xmlns:p14="http://schemas.microsoft.com/office/powerpoint/2010/main" val="4156165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09A41B7-324B-4C66-A4A5-4A563AEF9911}" type="datetimeFigureOut">
              <a:rPr lang="en-US" smtClean="0"/>
              <a:t>10/13/2016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154A5-1B6D-41FA-ADA3-837BAB4F96E8}" type="slidenum">
              <a:rPr lang="en-US" smtClean="0"/>
              <a:t>‹#›</a:t>
            </a:fld>
            <a:endParaRPr lang="en-US"/>
          </a:p>
        </p:txBody>
      </p:sp>
    </p:spTree>
    <p:extLst>
      <p:ext uri="{BB962C8B-B14F-4D97-AF65-F5344CB8AC3E}">
        <p14:creationId xmlns:p14="http://schemas.microsoft.com/office/powerpoint/2010/main" val="3808405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09A41B7-324B-4C66-A4A5-4A563AEF9911}" type="datetimeFigureOut">
              <a:rPr lang="en-US" smtClean="0"/>
              <a:t>10/13/2016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154A5-1B6D-41FA-ADA3-837BAB4F96E8}" type="slidenum">
              <a:rPr lang="en-US" smtClean="0"/>
              <a:t>‹#›</a:t>
            </a:fld>
            <a:endParaRPr lang="en-US"/>
          </a:p>
        </p:txBody>
      </p:sp>
    </p:spTree>
    <p:extLst>
      <p:ext uri="{BB962C8B-B14F-4D97-AF65-F5344CB8AC3E}">
        <p14:creationId xmlns:p14="http://schemas.microsoft.com/office/powerpoint/2010/main" val="1119310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A41B7-324B-4C66-A4A5-4A563AEF9911}"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154A5-1B6D-41FA-ADA3-837BAB4F96E8}" type="slidenum">
              <a:rPr lang="en-US" smtClean="0"/>
              <a:t>‹#›</a:t>
            </a:fld>
            <a:endParaRPr lang="en-US"/>
          </a:p>
        </p:txBody>
      </p:sp>
    </p:spTree>
    <p:extLst>
      <p:ext uri="{BB962C8B-B14F-4D97-AF65-F5344CB8AC3E}">
        <p14:creationId xmlns:p14="http://schemas.microsoft.com/office/powerpoint/2010/main" val="3179203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A41B7-324B-4C66-A4A5-4A563AEF9911}"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154A5-1B6D-41FA-ADA3-837BAB4F96E8}" type="slidenum">
              <a:rPr lang="en-US" smtClean="0"/>
              <a:t>‹#›</a:t>
            </a:fld>
            <a:endParaRPr lang="en-US"/>
          </a:p>
        </p:txBody>
      </p:sp>
    </p:spTree>
    <p:extLst>
      <p:ext uri="{BB962C8B-B14F-4D97-AF65-F5344CB8AC3E}">
        <p14:creationId xmlns:p14="http://schemas.microsoft.com/office/powerpoint/2010/main" val="1101000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09A41B7-324B-4C66-A4A5-4A563AEF9911}"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154A5-1B6D-41FA-ADA3-837BAB4F96E8}" type="slidenum">
              <a:rPr lang="en-US" smtClean="0"/>
              <a:t>‹#›</a:t>
            </a:fld>
            <a:endParaRPr lang="en-US"/>
          </a:p>
        </p:txBody>
      </p:sp>
    </p:spTree>
    <p:extLst>
      <p:ext uri="{BB962C8B-B14F-4D97-AF65-F5344CB8AC3E}">
        <p14:creationId xmlns:p14="http://schemas.microsoft.com/office/powerpoint/2010/main" val="2870526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9A41B7-324B-4C66-A4A5-4A563AEF9911}"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154A5-1B6D-41FA-ADA3-837BAB4F96E8}" type="slidenum">
              <a:rPr lang="en-US" smtClean="0"/>
              <a:t>‹#›</a:t>
            </a:fld>
            <a:endParaRPr lang="en-US"/>
          </a:p>
        </p:txBody>
      </p:sp>
    </p:spTree>
    <p:extLst>
      <p:ext uri="{BB962C8B-B14F-4D97-AF65-F5344CB8AC3E}">
        <p14:creationId xmlns:p14="http://schemas.microsoft.com/office/powerpoint/2010/main" val="3522470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9A41B7-324B-4C66-A4A5-4A563AEF9911}" type="datetimeFigureOut">
              <a:rPr lang="en-US" smtClean="0"/>
              <a:t>10/13/2016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154A5-1B6D-41FA-ADA3-837BAB4F96E8}" type="slidenum">
              <a:rPr lang="en-US" smtClean="0"/>
              <a:t>‹#›</a:t>
            </a:fld>
            <a:endParaRPr lang="en-US"/>
          </a:p>
        </p:txBody>
      </p:sp>
    </p:spTree>
    <p:extLst>
      <p:ext uri="{BB962C8B-B14F-4D97-AF65-F5344CB8AC3E}">
        <p14:creationId xmlns:p14="http://schemas.microsoft.com/office/powerpoint/2010/main" val="3939525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9A41B7-324B-4C66-A4A5-4A563AEF9911}" type="datetimeFigureOut">
              <a:rPr lang="en-US" smtClean="0"/>
              <a:t>10/13/2016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5154A5-1B6D-41FA-ADA3-837BAB4F96E8}" type="slidenum">
              <a:rPr lang="en-US" smtClean="0"/>
              <a:t>‹#›</a:t>
            </a:fld>
            <a:endParaRPr lang="en-US"/>
          </a:p>
        </p:txBody>
      </p:sp>
    </p:spTree>
    <p:extLst>
      <p:ext uri="{BB962C8B-B14F-4D97-AF65-F5344CB8AC3E}">
        <p14:creationId xmlns:p14="http://schemas.microsoft.com/office/powerpoint/2010/main" val="3465862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09A41B7-324B-4C66-A4A5-4A563AEF9911}" type="datetimeFigureOut">
              <a:rPr lang="en-US" smtClean="0"/>
              <a:t>10/13/2016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A5154A5-1B6D-41FA-ADA3-837BAB4F96E8}" type="slidenum">
              <a:rPr lang="en-US" smtClean="0"/>
              <a:t>‹#›</a:t>
            </a:fld>
            <a:endParaRPr lang="en-US"/>
          </a:p>
        </p:txBody>
      </p:sp>
    </p:spTree>
    <p:extLst>
      <p:ext uri="{BB962C8B-B14F-4D97-AF65-F5344CB8AC3E}">
        <p14:creationId xmlns:p14="http://schemas.microsoft.com/office/powerpoint/2010/main" val="4084938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09A41B7-324B-4C66-A4A5-4A563AEF9911}" type="datetimeFigureOut">
              <a:rPr lang="en-US" smtClean="0"/>
              <a:t>10/13/2016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A5154A5-1B6D-41FA-ADA3-837BAB4F96E8}" type="slidenum">
              <a:rPr lang="en-US" smtClean="0"/>
              <a:t>‹#›</a:t>
            </a:fld>
            <a:endParaRPr lang="en-US"/>
          </a:p>
        </p:txBody>
      </p:sp>
    </p:spTree>
    <p:extLst>
      <p:ext uri="{BB962C8B-B14F-4D97-AF65-F5344CB8AC3E}">
        <p14:creationId xmlns:p14="http://schemas.microsoft.com/office/powerpoint/2010/main" val="3548154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A09A41B7-324B-4C66-A4A5-4A563AEF9911}" type="datetimeFigureOut">
              <a:rPr lang="en-US" smtClean="0"/>
              <a:t>10/13/2016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A5154A5-1B6D-41FA-ADA3-837BAB4F96E8}" type="slidenum">
              <a:rPr lang="en-US" smtClean="0"/>
              <a:t>‹#›</a:t>
            </a:fld>
            <a:endParaRPr lang="en-US"/>
          </a:p>
        </p:txBody>
      </p:sp>
    </p:spTree>
    <p:extLst>
      <p:ext uri="{BB962C8B-B14F-4D97-AF65-F5344CB8AC3E}">
        <p14:creationId xmlns:p14="http://schemas.microsoft.com/office/powerpoint/2010/main" val="1081707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09A41B7-324B-4C66-A4A5-4A563AEF9911}" type="datetimeFigureOut">
              <a:rPr lang="en-US" smtClean="0"/>
              <a:t>10/13/2016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154A5-1B6D-41FA-ADA3-837BAB4F96E8}" type="slidenum">
              <a:rPr lang="en-US" smtClean="0"/>
              <a:t>‹#›</a:t>
            </a:fld>
            <a:endParaRPr lang="en-US"/>
          </a:p>
        </p:txBody>
      </p:sp>
    </p:spTree>
    <p:extLst>
      <p:ext uri="{BB962C8B-B14F-4D97-AF65-F5344CB8AC3E}">
        <p14:creationId xmlns:p14="http://schemas.microsoft.com/office/powerpoint/2010/main" val="1981988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09A41B7-324B-4C66-A4A5-4A563AEF9911}" type="datetimeFigureOut">
              <a:rPr lang="en-US" smtClean="0"/>
              <a:t>10/13/2016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A5154A5-1B6D-41FA-ADA3-837BAB4F96E8}" type="slidenum">
              <a:rPr lang="en-US" smtClean="0"/>
              <a:t>‹#›</a:t>
            </a:fld>
            <a:endParaRPr lang="en-US"/>
          </a:p>
        </p:txBody>
      </p:sp>
    </p:spTree>
    <p:extLst>
      <p:ext uri="{BB962C8B-B14F-4D97-AF65-F5344CB8AC3E}">
        <p14:creationId xmlns:p14="http://schemas.microsoft.com/office/powerpoint/2010/main" val="3875049431"/>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arolynlschroeder/CoreDemoApp" TargetMode="External"/><Relationship Id="rId2" Type="http://schemas.openxmlformats.org/officeDocument/2006/relationships/hyperlink" Target="http://www.hanselman.com/blog/NETCore10RC2UpgradingFromPreviousVersions.aspx" TargetMode="External"/><Relationship Id="rId1" Type="http://schemas.openxmlformats.org/officeDocument/2006/relationships/slideLayout" Target="../slideLayouts/slideLayout2.xml"/><Relationship Id="rId5" Type="http://schemas.openxmlformats.org/officeDocument/2006/relationships/hyperlink" Target="http://schroederconsulting.org/" TargetMode="External"/><Relationship Id="rId4" Type="http://schemas.openxmlformats.org/officeDocument/2006/relationships/hyperlink" Target="http://carolynlschroederblog.com/category/ho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Introducing ASP.NET Core 1.0</a:t>
            </a:r>
          </a:p>
        </p:txBody>
      </p:sp>
      <p:sp>
        <p:nvSpPr>
          <p:cNvPr id="3" name="Subtitle 2"/>
          <p:cNvSpPr>
            <a:spLocks noGrp="1"/>
          </p:cNvSpPr>
          <p:nvPr>
            <p:ph type="subTitle" idx="1"/>
          </p:nvPr>
        </p:nvSpPr>
        <p:spPr/>
        <p:txBody>
          <a:bodyPr/>
          <a:lstStyle/>
          <a:p>
            <a:r>
              <a:rPr lang="en-US" dirty="0"/>
              <a:t>A new platform for building web applications</a:t>
            </a:r>
          </a:p>
          <a:p>
            <a:r>
              <a:rPr lang="en-US"/>
              <a:t>May 25, 2016</a:t>
            </a:r>
            <a:endParaRPr lang="en-US" dirty="0"/>
          </a:p>
        </p:txBody>
      </p:sp>
    </p:spTree>
    <p:extLst>
      <p:ext uri="{BB962C8B-B14F-4D97-AF65-F5344CB8AC3E}">
        <p14:creationId xmlns:p14="http://schemas.microsoft.com/office/powerpoint/2010/main" val="1787935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1.0 is designed for cross operability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7845" y="2052638"/>
            <a:ext cx="7738085" cy="4195762"/>
          </a:xfrm>
        </p:spPr>
      </p:pic>
    </p:spTree>
    <p:extLst>
      <p:ext uri="{BB962C8B-B14F-4D97-AF65-F5344CB8AC3E}">
        <p14:creationId xmlns:p14="http://schemas.microsoft.com/office/powerpoint/2010/main" val="1520898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Json</a:t>
            </a:r>
            <a:r>
              <a:rPr lang="en-US" dirty="0"/>
              <a:t> files are used for configuration</a:t>
            </a:r>
          </a:p>
        </p:txBody>
      </p:sp>
      <p:sp>
        <p:nvSpPr>
          <p:cNvPr id="3" name="Content Placeholder 2"/>
          <p:cNvSpPr>
            <a:spLocks noGrp="1"/>
          </p:cNvSpPr>
          <p:nvPr>
            <p:ph idx="1"/>
          </p:nvPr>
        </p:nvSpPr>
        <p:spPr/>
        <p:txBody>
          <a:bodyPr>
            <a:normAutofit/>
          </a:bodyPr>
          <a:lstStyle/>
          <a:p>
            <a:r>
              <a:rPr lang="en-US" sz="2400" dirty="0" err="1"/>
              <a:t>global.json</a:t>
            </a:r>
            <a:r>
              <a:rPr lang="en-US" sz="2400" dirty="0"/>
              <a:t> sets the </a:t>
            </a:r>
            <a:r>
              <a:rPr lang="en-US" sz="2400" dirty="0" err="1"/>
              <a:t>sdk</a:t>
            </a:r>
            <a:r>
              <a:rPr lang="en-US" sz="2400" dirty="0"/>
              <a:t> version</a:t>
            </a:r>
          </a:p>
          <a:p>
            <a:r>
              <a:rPr lang="en-US" sz="2400" dirty="0" err="1"/>
              <a:t>project.json</a:t>
            </a:r>
            <a:r>
              <a:rPr lang="en-US" sz="2400" dirty="0"/>
              <a:t> holds the information that the .</a:t>
            </a:r>
            <a:r>
              <a:rPr lang="en-US" sz="2400" dirty="0" err="1"/>
              <a:t>csproj</a:t>
            </a:r>
            <a:r>
              <a:rPr lang="en-US" sz="2400" dirty="0"/>
              <a:t> file used to contain</a:t>
            </a:r>
          </a:p>
          <a:p>
            <a:r>
              <a:rPr lang="en-US" sz="2400" dirty="0" err="1"/>
              <a:t>appsettings.json</a:t>
            </a:r>
            <a:r>
              <a:rPr lang="en-US" sz="2400" dirty="0"/>
              <a:t> contains information that the </a:t>
            </a:r>
            <a:r>
              <a:rPr lang="en-US" sz="2400" dirty="0" err="1"/>
              <a:t>web.config</a:t>
            </a:r>
            <a:r>
              <a:rPr lang="en-US" sz="2400" dirty="0"/>
              <a:t> </a:t>
            </a:r>
            <a:r>
              <a:rPr lang="en-US" sz="2400" dirty="0" err="1"/>
              <a:t>AppSettings</a:t>
            </a:r>
            <a:r>
              <a:rPr lang="en-US" sz="2400" dirty="0"/>
              <a:t> used to contain</a:t>
            </a:r>
          </a:p>
          <a:p>
            <a:r>
              <a:rPr lang="en-US" sz="2400" dirty="0" err="1"/>
              <a:t>bower.json</a:t>
            </a:r>
            <a:r>
              <a:rPr lang="en-US" sz="2400" dirty="0"/>
              <a:t> holds the configuration information for client side plugins</a:t>
            </a:r>
          </a:p>
          <a:p>
            <a:r>
              <a:rPr lang="en-US" sz="2400" dirty="0" err="1"/>
              <a:t>package.json</a:t>
            </a:r>
            <a:r>
              <a:rPr lang="en-US" sz="2400" dirty="0"/>
              <a:t> holds information necessary for deployment</a:t>
            </a:r>
          </a:p>
        </p:txBody>
      </p:sp>
    </p:spTree>
    <p:extLst>
      <p:ext uri="{BB962C8B-B14F-4D97-AF65-F5344CB8AC3E}">
        <p14:creationId xmlns:p14="http://schemas.microsoft.com/office/powerpoint/2010/main" val="2457303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Entry point for ASP.NET Core 1.0</a:t>
            </a:r>
          </a:p>
        </p:txBody>
      </p:sp>
      <p:sp>
        <p:nvSpPr>
          <p:cNvPr id="3" name="Content Placeholder 2"/>
          <p:cNvSpPr>
            <a:spLocks noGrp="1"/>
          </p:cNvSpPr>
          <p:nvPr>
            <p:ph idx="1"/>
          </p:nvPr>
        </p:nvSpPr>
        <p:spPr/>
        <p:txBody>
          <a:bodyPr>
            <a:normAutofit/>
          </a:bodyPr>
          <a:lstStyle/>
          <a:p>
            <a:r>
              <a:rPr lang="en-US" sz="2400" dirty="0"/>
              <a:t>The entry point for an ASP.NET Core 1.0 application is a Main method</a:t>
            </a:r>
          </a:p>
          <a:p>
            <a:r>
              <a:rPr lang="en-US" sz="2400" dirty="0"/>
              <a:t>The Main method instantiates the Startup class</a:t>
            </a:r>
          </a:p>
          <a:p>
            <a:r>
              <a:rPr lang="en-US" sz="2400" dirty="0"/>
              <a:t>The Configure method is used to configure the HTTP request pipeline</a:t>
            </a:r>
          </a:p>
          <a:p>
            <a:r>
              <a:rPr lang="en-US" sz="2400" dirty="0" err="1"/>
              <a:t>ConfigureServices</a:t>
            </a:r>
            <a:r>
              <a:rPr lang="en-US" sz="2400" dirty="0"/>
              <a:t> is used to used to add services to the container</a:t>
            </a:r>
          </a:p>
          <a:p>
            <a:r>
              <a:rPr lang="en-US" sz="2400" dirty="0"/>
              <a:t>Only the services you need are added</a:t>
            </a:r>
          </a:p>
        </p:txBody>
      </p:sp>
    </p:spTree>
    <p:extLst>
      <p:ext uri="{BB962C8B-B14F-4D97-AF65-F5344CB8AC3E}">
        <p14:creationId xmlns:p14="http://schemas.microsoft.com/office/powerpoint/2010/main" val="2475939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Http Request pipeline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0849" y="1853248"/>
            <a:ext cx="6446986" cy="4126071"/>
          </a:xfrm>
        </p:spPr>
      </p:pic>
    </p:spTree>
    <p:extLst>
      <p:ext uri="{BB962C8B-B14F-4D97-AF65-F5344CB8AC3E}">
        <p14:creationId xmlns:p14="http://schemas.microsoft.com/office/powerpoint/2010/main" val="1333306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a:t>
            </a:r>
          </a:p>
        </p:txBody>
      </p:sp>
      <p:sp>
        <p:nvSpPr>
          <p:cNvPr id="3" name="Content Placeholder 2"/>
          <p:cNvSpPr>
            <a:spLocks noGrp="1"/>
          </p:cNvSpPr>
          <p:nvPr>
            <p:ph idx="1"/>
          </p:nvPr>
        </p:nvSpPr>
        <p:spPr/>
        <p:txBody>
          <a:bodyPr>
            <a:normAutofit/>
          </a:bodyPr>
          <a:lstStyle/>
          <a:p>
            <a:r>
              <a:rPr lang="en-US" sz="2800" dirty="0"/>
              <a:t>Middleware are software components that are assembled into an application pipeline to handle requests and responses</a:t>
            </a:r>
          </a:p>
          <a:p>
            <a:r>
              <a:rPr lang="en-US" sz="2800" dirty="0"/>
              <a:t>Each component chooses whether to pass the request on to the next component in the pipeline, and can perform certain actions before and after the next component is invoked in the pipeline</a:t>
            </a:r>
          </a:p>
        </p:txBody>
      </p:sp>
    </p:spTree>
    <p:extLst>
      <p:ext uri="{BB962C8B-B14F-4D97-AF65-F5344CB8AC3E}">
        <p14:creationId xmlns:p14="http://schemas.microsoft.com/office/powerpoint/2010/main" val="456813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else is new is ASP.NET Core 1.0</a:t>
            </a:r>
          </a:p>
        </p:txBody>
      </p:sp>
      <p:sp>
        <p:nvSpPr>
          <p:cNvPr id="3" name="Content Placeholder 2"/>
          <p:cNvSpPr>
            <a:spLocks noGrp="1"/>
          </p:cNvSpPr>
          <p:nvPr>
            <p:ph idx="1"/>
          </p:nvPr>
        </p:nvSpPr>
        <p:spPr/>
        <p:txBody>
          <a:bodyPr/>
          <a:lstStyle/>
          <a:p>
            <a:r>
              <a:rPr lang="en-US" dirty="0"/>
              <a:t>The new Razor syntax introduces tag helpers</a:t>
            </a:r>
          </a:p>
          <a:p>
            <a:pPr lvl="1"/>
            <a:r>
              <a:rPr lang="en-US" sz="2000" dirty="0"/>
              <a:t>&lt;label asp-for="Birthday" /&gt;</a:t>
            </a:r>
          </a:p>
          <a:p>
            <a:pPr lvl="1"/>
            <a:r>
              <a:rPr lang="en-US" sz="2000" dirty="0"/>
              <a:t>&lt;input asp-for="Birthday" asp-format="{0:yyyy-MM-dd}" /&gt;</a:t>
            </a:r>
          </a:p>
          <a:p>
            <a:pPr lvl="1"/>
            <a:r>
              <a:rPr lang="en-US" sz="2000" dirty="0"/>
              <a:t>&lt;select asp-for="Country" asp-items="</a:t>
            </a:r>
            <a:r>
              <a:rPr lang="en-US" sz="2000" dirty="0" err="1"/>
              <a:t>ViewBag.Countries</a:t>
            </a:r>
            <a:r>
              <a:rPr lang="en-US" sz="2000" dirty="0"/>
              <a:t>"&gt; &lt;option selected="selected" value=""&gt;Choose Country&lt;/option&gt; &lt;/select&gt;</a:t>
            </a:r>
          </a:p>
          <a:p>
            <a:pPr lvl="1"/>
            <a:r>
              <a:rPr lang="en-US" sz="2000" dirty="0"/>
              <a:t>&lt;a asp-controller="Album" asp-action="Details" asp-route-id="@</a:t>
            </a:r>
            <a:r>
              <a:rPr lang="en-US" sz="2000" dirty="0" err="1"/>
              <a:t>a.AlbumId</a:t>
            </a:r>
            <a:r>
              <a:rPr lang="en-US" sz="2000" dirty="0"/>
              <a:t>"&gt;Details&lt;/a&gt;</a:t>
            </a:r>
          </a:p>
          <a:p>
            <a:r>
              <a:rPr lang="en-US" dirty="0"/>
              <a:t>C# 6.0 introduces a shortcut for </a:t>
            </a:r>
            <a:r>
              <a:rPr lang="en-US" dirty="0" err="1"/>
              <a:t>String.Format</a:t>
            </a:r>
            <a:endParaRPr lang="en-US" dirty="0"/>
          </a:p>
          <a:p>
            <a:pPr lvl="1"/>
            <a:r>
              <a:rPr lang="en-US" sz="2000" dirty="0"/>
              <a:t>$"Artist: {</a:t>
            </a:r>
            <a:r>
              <a:rPr lang="en-US" sz="2000" dirty="0" err="1"/>
              <a:t>ArtistName</a:t>
            </a:r>
            <a:r>
              <a:rPr lang="en-US" sz="2000" dirty="0"/>
              <a:t>}"</a:t>
            </a:r>
          </a:p>
          <a:p>
            <a:pPr lvl="1"/>
            <a:endParaRPr lang="en-US" dirty="0"/>
          </a:p>
        </p:txBody>
      </p:sp>
    </p:spTree>
    <p:extLst>
      <p:ext uri="{BB962C8B-B14F-4D97-AF65-F5344CB8AC3E}">
        <p14:creationId xmlns:p14="http://schemas.microsoft.com/office/powerpoint/2010/main" val="3353933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a:t>
            </a:r>
          </a:p>
        </p:txBody>
      </p:sp>
      <p:sp>
        <p:nvSpPr>
          <p:cNvPr id="3" name="Content Placeholder 2"/>
          <p:cNvSpPr>
            <a:spLocks noGrp="1"/>
          </p:cNvSpPr>
          <p:nvPr>
            <p:ph idx="1"/>
          </p:nvPr>
        </p:nvSpPr>
        <p:spPr/>
        <p:txBody>
          <a:bodyPr/>
          <a:lstStyle/>
          <a:p>
            <a:r>
              <a:rPr lang="en-US" dirty="0"/>
              <a:t>It is necessary to serialize and </a:t>
            </a:r>
            <a:r>
              <a:rPr lang="en-US" dirty="0" err="1"/>
              <a:t>deserialize</a:t>
            </a:r>
            <a:r>
              <a:rPr lang="en-US" dirty="0"/>
              <a:t> Session</a:t>
            </a:r>
          </a:p>
          <a:p>
            <a:pPr lvl="1"/>
            <a:r>
              <a:rPr lang="en-US" dirty="0"/>
              <a:t>This can be done with a generic class </a:t>
            </a:r>
            <a:r>
              <a:rPr lang="en-US" dirty="0" err="1"/>
              <a:t>SerializationLogic</a:t>
            </a:r>
            <a:r>
              <a:rPr lang="en-US" dirty="0"/>
              <a:t>&lt;T&gt;</a:t>
            </a:r>
          </a:p>
          <a:p>
            <a:pPr lvl="1"/>
            <a:r>
              <a:rPr lang="en-US" dirty="0"/>
              <a:t>It has methods</a:t>
            </a:r>
          </a:p>
          <a:p>
            <a:pPr lvl="2"/>
            <a:r>
              <a:rPr lang="en-US" dirty="0"/>
              <a:t>public static byte[] Serialize(T m)</a:t>
            </a:r>
          </a:p>
          <a:p>
            <a:pPr lvl="2"/>
            <a:r>
              <a:rPr lang="en-US" dirty="0"/>
              <a:t>public static T </a:t>
            </a:r>
            <a:r>
              <a:rPr lang="en-US" dirty="0" err="1"/>
              <a:t>Deserialize</a:t>
            </a:r>
            <a:r>
              <a:rPr lang="en-US" dirty="0"/>
              <a:t>(byte[] bytes)</a:t>
            </a:r>
          </a:p>
          <a:p>
            <a:r>
              <a:rPr lang="en-US" dirty="0"/>
              <a:t>These methods are called by</a:t>
            </a:r>
          </a:p>
          <a:p>
            <a:pPr lvl="2"/>
            <a:r>
              <a:rPr lang="en-US" dirty="0"/>
              <a:t>byte[] bytes;</a:t>
            </a:r>
          </a:p>
          <a:p>
            <a:pPr lvl="2"/>
            <a:r>
              <a:rPr lang="en-US" dirty="0"/>
              <a:t> </a:t>
            </a:r>
            <a:r>
              <a:rPr lang="en-US" dirty="0" err="1"/>
              <a:t>var</a:t>
            </a:r>
            <a:r>
              <a:rPr lang="en-US" dirty="0"/>
              <a:t> ret = </a:t>
            </a:r>
            <a:r>
              <a:rPr lang="en-US" dirty="0" err="1"/>
              <a:t>HttpContext.Session.TryGetValue</a:t>
            </a:r>
            <a:r>
              <a:rPr lang="en-US" dirty="0"/>
              <a:t>("</a:t>
            </a:r>
            <a:r>
              <a:rPr lang="en-US" dirty="0" err="1"/>
              <a:t>cartItems</a:t>
            </a:r>
            <a:r>
              <a:rPr lang="en-US" dirty="0"/>
              <a:t>", out bytes);</a:t>
            </a:r>
          </a:p>
          <a:p>
            <a:pPr lvl="2"/>
            <a:r>
              <a:rPr lang="en-US" dirty="0" err="1"/>
              <a:t>var</a:t>
            </a:r>
            <a:r>
              <a:rPr lang="en-US" dirty="0"/>
              <a:t> bytes = </a:t>
            </a:r>
            <a:r>
              <a:rPr lang="en-US" dirty="0" err="1"/>
              <a:t>BusinessMethods.SerializationLogic</a:t>
            </a:r>
            <a:r>
              <a:rPr lang="en-US" dirty="0"/>
              <a:t>&lt;List&lt;</a:t>
            </a:r>
            <a:r>
              <a:rPr lang="en-US" dirty="0" err="1"/>
              <a:t>CartItemModel</a:t>
            </a:r>
            <a:r>
              <a:rPr lang="en-US" dirty="0"/>
              <a:t>&gt;&gt;.Serialize(</a:t>
            </a:r>
            <a:r>
              <a:rPr lang="en-US" dirty="0" err="1"/>
              <a:t>cartItems</a:t>
            </a:r>
            <a:r>
              <a:rPr lang="en-US" dirty="0"/>
              <a:t>);</a:t>
            </a:r>
          </a:p>
          <a:p>
            <a:pPr lvl="2"/>
            <a:r>
              <a:rPr lang="en-US" dirty="0" err="1"/>
              <a:t>HttpContext.Session.Set</a:t>
            </a:r>
            <a:r>
              <a:rPr lang="en-US" dirty="0"/>
              <a:t>("</a:t>
            </a:r>
            <a:r>
              <a:rPr lang="en-US" dirty="0" err="1"/>
              <a:t>cartItems</a:t>
            </a:r>
            <a:r>
              <a:rPr lang="en-US" dirty="0"/>
              <a:t>", bytes);</a:t>
            </a:r>
          </a:p>
        </p:txBody>
      </p:sp>
    </p:spTree>
    <p:extLst>
      <p:ext uri="{BB962C8B-B14F-4D97-AF65-F5344CB8AC3E}">
        <p14:creationId xmlns:p14="http://schemas.microsoft.com/office/powerpoint/2010/main" val="1829538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lnSpcReduction="10000"/>
          </a:bodyPr>
          <a:lstStyle/>
          <a:p>
            <a:r>
              <a:rPr lang="en-US" sz="3200" dirty="0">
                <a:hlinkClick r:id="rId2"/>
              </a:rPr>
              <a:t>http://www.hanselman.com/blog/NETCore10RC2UpgradingFromPreviousVersions.aspx</a:t>
            </a:r>
            <a:endParaRPr lang="en-US" sz="3200" dirty="0">
              <a:hlinkClick r:id="rId3"/>
            </a:endParaRPr>
          </a:p>
          <a:p>
            <a:r>
              <a:rPr lang="en-US" sz="3200" dirty="0">
                <a:hlinkClick r:id="rId3"/>
              </a:rPr>
              <a:t>https://github.com/carolynlschroeder/CoreDemoApp</a:t>
            </a:r>
            <a:endParaRPr lang="en-US" sz="3200" dirty="0"/>
          </a:p>
          <a:p>
            <a:r>
              <a:rPr lang="en-US" sz="3200" dirty="0">
                <a:hlinkClick r:id="rId4"/>
              </a:rPr>
              <a:t>http://carolynlschroederblog.com/category/home/</a:t>
            </a:r>
            <a:endParaRPr lang="en-US" sz="3200" dirty="0"/>
          </a:p>
          <a:p>
            <a:r>
              <a:rPr lang="en-US" sz="3200" dirty="0">
                <a:hlinkClick r:id="rId5"/>
              </a:rPr>
              <a:t>http://schroederconsulting.org</a:t>
            </a:r>
            <a:endParaRPr lang="en-US" sz="3200" dirty="0"/>
          </a:p>
          <a:p>
            <a:endParaRPr lang="en-US" sz="3200" dirty="0"/>
          </a:p>
          <a:p>
            <a:endParaRPr lang="en-US" sz="4400" dirty="0"/>
          </a:p>
          <a:p>
            <a:endParaRPr lang="en-US" dirty="0"/>
          </a:p>
        </p:txBody>
      </p:sp>
    </p:spTree>
    <p:extLst>
      <p:ext uri="{BB962C8B-B14F-4D97-AF65-F5344CB8AC3E}">
        <p14:creationId xmlns:p14="http://schemas.microsoft.com/office/powerpoint/2010/main" val="1587760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52</TotalTime>
  <Words>354</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Introducing ASP.NET Core 1.0</vt:lpstr>
      <vt:lpstr>ASP.NET Core 1.0 is designed for cross operability</vt:lpstr>
      <vt:lpstr>Json files are used for configuration</vt:lpstr>
      <vt:lpstr>Entry point for ASP.NET Core 1.0</vt:lpstr>
      <vt:lpstr>The Http Request pipeline</vt:lpstr>
      <vt:lpstr>Middleware</vt:lpstr>
      <vt:lpstr>What else is new is ASP.NET Core 1.0</vt:lpstr>
      <vt:lpstr>Session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ASP.NET Core 1.0</dc:title>
  <dc:creator>Carolyn Schroeder</dc:creator>
  <cp:lastModifiedBy>Carolyn Schroeder</cp:lastModifiedBy>
  <cp:revision>10</cp:revision>
  <dcterms:created xsi:type="dcterms:W3CDTF">2016-05-25T12:39:10Z</dcterms:created>
  <dcterms:modified xsi:type="dcterms:W3CDTF">2016-10-13T14:15:03Z</dcterms:modified>
</cp:coreProperties>
</file>