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A34E2-42F8-4CFB-A2C0-99DE3700DEC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14990-B95E-4D6B-B593-1F31EDA084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4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hroederconsulting.azurewebsites.net/" TargetMode="External"/><Relationship Id="rId2" Type="http://schemas.openxmlformats.org/officeDocument/2006/relationships/hyperlink" Target="https://github.com/carolynlschroeder/Demo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rolynlschroederblog.com/category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What Happened to Session and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AppSettings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>
                <a:solidFill>
                  <a:schemeClr val="tx1"/>
                </a:solidFill>
                <a:latin typeface="+mn-lt"/>
              </a:rPr>
              <a:t>January 26, 2016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9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Microsoft.AspNet.Session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Microsoft.AspNet.Session</a:t>
            </a:r>
            <a:r>
              <a:rPr lang="en-US" sz="2400" dirty="0"/>
              <a:t> is Middleware</a:t>
            </a:r>
          </a:p>
          <a:p>
            <a:pPr marL="0" indent="0">
              <a:buNone/>
            </a:pPr>
            <a:r>
              <a:rPr lang="en-US" sz="2400" dirty="0"/>
              <a:t>Middleware forms a pipeline of components between Request and Response</a:t>
            </a:r>
          </a:p>
          <a:p>
            <a:pPr marL="0" indent="0">
              <a:buNone/>
            </a:pPr>
            <a:r>
              <a:rPr lang="en-US" sz="2400" dirty="0"/>
              <a:t>The Middleware pipeline is defined in the Configure method of </a:t>
            </a:r>
            <a:r>
              <a:rPr lang="en-US" sz="2400" dirty="0" err="1"/>
              <a:t>Startup.cs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services need to be told to use Session in </a:t>
            </a:r>
            <a:r>
              <a:rPr lang="en-US" sz="2400" dirty="0" err="1"/>
              <a:t>ConfigureServices</a:t>
            </a:r>
            <a:r>
              <a:rPr lang="en-US" sz="2400" dirty="0"/>
              <a:t> in </a:t>
            </a:r>
            <a:r>
              <a:rPr lang="en-US" sz="2400" dirty="0" err="1"/>
              <a:t>Startup.cs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Microsoft.Asp.NET is installed using a </a:t>
            </a:r>
            <a:r>
              <a:rPr lang="en-US" sz="2400" dirty="0" err="1"/>
              <a:t>NuGet</a:t>
            </a:r>
            <a:r>
              <a:rPr lang="en-US" sz="2400" dirty="0"/>
              <a:t> package</a:t>
            </a:r>
          </a:p>
          <a:p>
            <a:pPr marL="0" indent="0">
              <a:buNone/>
            </a:pPr>
            <a:r>
              <a:rPr lang="en-US" sz="2400" dirty="0"/>
              <a:t>It appears in the dependencies section on </a:t>
            </a:r>
            <a:r>
              <a:rPr lang="en-US" sz="2400" dirty="0" err="1"/>
              <a:t>project.json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in ASP.NET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Session needs to be called in a controller through </a:t>
            </a:r>
            <a:r>
              <a:rPr lang="en-US" sz="2400" dirty="0" err="1"/>
              <a:t>HttpContext</a:t>
            </a:r>
            <a:r>
              <a:rPr lang="en-US" sz="2400" dirty="0"/>
              <a:t> and has three pairs of methods: Set, </a:t>
            </a:r>
            <a:r>
              <a:rPr lang="en-US" sz="2400" dirty="0" err="1"/>
              <a:t>SetString</a:t>
            </a:r>
            <a:r>
              <a:rPr lang="en-US" sz="2400" dirty="0"/>
              <a:t>, SetInt32, Get, </a:t>
            </a:r>
            <a:r>
              <a:rPr lang="en-US" sz="2400" dirty="0" err="1"/>
              <a:t>GetString</a:t>
            </a:r>
            <a:r>
              <a:rPr lang="en-US" sz="2400" dirty="0"/>
              <a:t>, GetInt32</a:t>
            </a:r>
          </a:p>
          <a:p>
            <a:r>
              <a:rPr lang="en-US" sz="2400" dirty="0"/>
              <a:t>Set can only accept a binary array as a parameter</a:t>
            </a:r>
          </a:p>
          <a:p>
            <a:r>
              <a:rPr lang="en-US" sz="2400" dirty="0"/>
              <a:t>This is a bit of a problem</a:t>
            </a:r>
          </a:p>
          <a:p>
            <a:r>
              <a:rPr lang="en-US" sz="2400" dirty="0"/>
              <a:t>Applications running on DNX (.NET Execution Environment) can target the .NET Framework or .NET Core. By default both are targeted</a:t>
            </a:r>
          </a:p>
          <a:p>
            <a:r>
              <a:rPr lang="en-US" sz="2400" dirty="0"/>
              <a:t>.NET Core is a scaled down version of the .NET Framework designed to run on any platform</a:t>
            </a:r>
          </a:p>
          <a:p>
            <a:r>
              <a:rPr lang="en-US" sz="2400" dirty="0"/>
              <a:t>However it does not contain </a:t>
            </a:r>
            <a:r>
              <a:rPr lang="en-US" sz="2400" dirty="0" err="1"/>
              <a:t>System.Runtime.Serialization.Formatters.Binary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SetString</a:t>
            </a:r>
            <a:r>
              <a:rPr lang="en-US" dirty="0"/>
              <a:t> and </a:t>
            </a:r>
            <a:r>
              <a:rPr lang="en-US" dirty="0" err="1"/>
              <a:t>Json</a:t>
            </a:r>
            <a:r>
              <a:rPr lang="en-US" dirty="0"/>
              <a:t>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solution was to create a generic class for </a:t>
            </a:r>
            <a:r>
              <a:rPr lang="en-US" dirty="0" err="1"/>
              <a:t>Json</a:t>
            </a:r>
            <a:r>
              <a:rPr lang="en-US" dirty="0"/>
              <a:t> Serialization using </a:t>
            </a:r>
            <a:r>
              <a:rPr lang="en-US" dirty="0" err="1"/>
              <a:t>Newtonsoft.Json</a:t>
            </a:r>
            <a:endParaRPr lang="en-US" dirty="0"/>
          </a:p>
          <a:p>
            <a:r>
              <a:rPr lang="en-US" dirty="0"/>
              <a:t>In my demo, I use Session to hold a generic list of shopping cart items</a:t>
            </a:r>
          </a:p>
          <a:p>
            <a:r>
              <a:rPr lang="en-US" dirty="0"/>
              <a:t>Adding to Session becomes a matter of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BusinessLogic.SerializationLogic</a:t>
            </a:r>
            <a:r>
              <a:rPr lang="en-US" dirty="0"/>
              <a:t>&lt;List&lt;</a:t>
            </a:r>
            <a:r>
              <a:rPr lang="en-US" dirty="0" err="1"/>
              <a:t>CartItemModel</a:t>
            </a:r>
            <a:r>
              <a:rPr lang="en-US" dirty="0"/>
              <a:t>&gt;&gt;.Serialize(</a:t>
            </a:r>
            <a:r>
              <a:rPr lang="en-US" dirty="0" err="1"/>
              <a:t>cartItems</a:t>
            </a:r>
            <a:r>
              <a:rPr lang="en-US" dirty="0"/>
              <a:t>);</a:t>
            </a:r>
          </a:p>
          <a:p>
            <a:r>
              <a:rPr lang="en-US" dirty="0" err="1"/>
              <a:t>HttpContext.Session.SetString</a:t>
            </a:r>
            <a:r>
              <a:rPr lang="en-US" dirty="0"/>
              <a:t>("</a:t>
            </a:r>
            <a:r>
              <a:rPr lang="en-US" dirty="0" err="1"/>
              <a:t>cartItems</a:t>
            </a:r>
            <a:r>
              <a:rPr lang="en-US" dirty="0"/>
              <a:t>", </a:t>
            </a:r>
            <a:r>
              <a:rPr lang="en-US" dirty="0" err="1"/>
              <a:t>json</a:t>
            </a:r>
            <a:r>
              <a:rPr lang="en-US" dirty="0"/>
              <a:t>);</a:t>
            </a:r>
          </a:p>
          <a:p>
            <a:r>
              <a:rPr lang="en-US" dirty="0"/>
              <a:t>Retrieving from Session is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HttpContext.Session.GetString</a:t>
            </a:r>
            <a:r>
              <a:rPr lang="en-US" dirty="0"/>
              <a:t>("</a:t>
            </a:r>
            <a:r>
              <a:rPr lang="en-US" dirty="0" err="1"/>
              <a:t>cartItems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return </a:t>
            </a:r>
            <a:r>
              <a:rPr lang="en-US" dirty="0" err="1"/>
              <a:t>BusinessLogic.SerializationLogic</a:t>
            </a:r>
            <a:r>
              <a:rPr lang="en-US" dirty="0"/>
              <a:t>&lt;List&lt;</a:t>
            </a:r>
            <a:r>
              <a:rPr lang="en-US" dirty="0" err="1"/>
              <a:t>CartItemModel</a:t>
            </a:r>
            <a:r>
              <a:rPr lang="en-US" dirty="0"/>
              <a:t>&gt;&gt;.</a:t>
            </a:r>
            <a:r>
              <a:rPr lang="en-US" dirty="0" err="1"/>
              <a:t>Deserialize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0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</a:t>
            </a:r>
            <a:r>
              <a:rPr lang="en-US" dirty="0"/>
              <a:t> and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ASP.NET 5, controllers allow dependency injection through their constructors</a:t>
            </a:r>
          </a:p>
          <a:p>
            <a:pPr marL="0" indent="0">
              <a:buNone/>
            </a:pPr>
            <a:r>
              <a:rPr lang="en-US" dirty="0"/>
              <a:t>First we need to create a class, call it </a:t>
            </a:r>
            <a:r>
              <a:rPr lang="en-US" dirty="0" err="1"/>
              <a:t>AppSettings</a:t>
            </a:r>
            <a:r>
              <a:rPr lang="en-US" dirty="0"/>
              <a:t> to hold the settings</a:t>
            </a:r>
          </a:p>
          <a:p>
            <a:pPr marL="0" indent="0">
              <a:buNone/>
            </a:pPr>
            <a:r>
              <a:rPr lang="en-US" dirty="0"/>
              <a:t>A generic .NET class, </a:t>
            </a:r>
            <a:r>
              <a:rPr lang="en-US" dirty="0" err="1"/>
              <a:t>IOptions</a:t>
            </a:r>
            <a:r>
              <a:rPr lang="en-US" dirty="0"/>
              <a:t>&lt;T&gt; will be used to inject my settings into a Settings controller</a:t>
            </a:r>
          </a:p>
          <a:p>
            <a:pPr marL="0" indent="0">
              <a:buNone/>
            </a:pPr>
            <a:r>
              <a:rPr lang="en-US" dirty="0"/>
              <a:t>This is the sole purpose of </a:t>
            </a:r>
            <a:r>
              <a:rPr lang="en-US" dirty="0" err="1"/>
              <a:t>IOptions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 _</a:t>
            </a:r>
            <a:r>
              <a:rPr lang="en-US" dirty="0" err="1"/>
              <a:t>appSettings</a:t>
            </a:r>
            <a:r>
              <a:rPr lang="en-US" dirty="0"/>
              <a:t>;</a:t>
            </a:r>
          </a:p>
          <a:p>
            <a:r>
              <a:rPr lang="en-US" dirty="0"/>
              <a:t>public </a:t>
            </a:r>
            <a:r>
              <a:rPr lang="en-US" dirty="0" err="1"/>
              <a:t>SettingsController</a:t>
            </a:r>
            <a:r>
              <a:rPr lang="en-US" dirty="0"/>
              <a:t>(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 </a:t>
            </a:r>
            <a:r>
              <a:rPr lang="en-US" dirty="0" err="1"/>
              <a:t>appSettings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r>
              <a:rPr lang="en-US" dirty="0"/>
              <a:t>        _</a:t>
            </a:r>
            <a:r>
              <a:rPr lang="en-US" dirty="0" err="1"/>
              <a:t>appSettings</a:t>
            </a:r>
            <a:r>
              <a:rPr lang="en-US" dirty="0"/>
              <a:t> = </a:t>
            </a:r>
            <a:r>
              <a:rPr lang="en-US" dirty="0" err="1"/>
              <a:t>appSettings</a:t>
            </a:r>
            <a:r>
              <a:rPr lang="en-US" dirty="0"/>
              <a:t>;</a:t>
            </a:r>
          </a:p>
          <a:p>
            <a:r>
              <a:rPr lang="en-US" dirty="0"/>
              <a:t>}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1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specify the </a:t>
            </a:r>
            <a:r>
              <a:rPr lang="en-US" dirty="0" err="1"/>
              <a:t>AppSettings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Your </a:t>
            </a:r>
            <a:r>
              <a:rPr lang="en-US" sz="2400" dirty="0" err="1"/>
              <a:t>AppSettings</a:t>
            </a:r>
            <a:r>
              <a:rPr lang="en-US" sz="2400" dirty="0"/>
              <a:t> need to be specified in </a:t>
            </a:r>
            <a:r>
              <a:rPr lang="en-US" sz="2400" dirty="0" err="1"/>
              <a:t>appsettings.json</a:t>
            </a:r>
            <a:endParaRPr lang="en-US" sz="2400" dirty="0"/>
          </a:p>
          <a:p>
            <a:r>
              <a:rPr lang="en-US" sz="2400" dirty="0"/>
              <a:t> "</a:t>
            </a:r>
            <a:r>
              <a:rPr lang="en-US" sz="2400" dirty="0" err="1"/>
              <a:t>AppSettings</a:t>
            </a:r>
            <a:r>
              <a:rPr lang="en-US" sz="2400" dirty="0"/>
              <a:t>": {</a:t>
            </a:r>
          </a:p>
          <a:p>
            <a:r>
              <a:rPr lang="en-US" sz="2400" dirty="0"/>
              <a:t>    "Message": "Hello KC .NET User Group"</a:t>
            </a:r>
          </a:p>
          <a:p>
            <a:r>
              <a:rPr lang="en-US" sz="2400" dirty="0"/>
              <a:t>  },</a:t>
            </a:r>
          </a:p>
          <a:p>
            <a:r>
              <a:rPr lang="en-US" sz="2400" dirty="0" err="1"/>
              <a:t>ConfigureServices</a:t>
            </a:r>
            <a:r>
              <a:rPr lang="en-US" sz="2400" dirty="0"/>
              <a:t> in </a:t>
            </a:r>
            <a:r>
              <a:rPr lang="en-US" sz="2400" dirty="0" err="1"/>
              <a:t>Startup.cs</a:t>
            </a:r>
            <a:r>
              <a:rPr lang="en-US" sz="2400" dirty="0"/>
              <a:t> needs to have to have the information to use this section:</a:t>
            </a:r>
          </a:p>
          <a:p>
            <a:r>
              <a:rPr lang="en-US" sz="2400" dirty="0" err="1"/>
              <a:t>services.Configure</a:t>
            </a:r>
            <a:r>
              <a:rPr lang="en-US" sz="2400" dirty="0"/>
              <a:t>&lt;</a:t>
            </a:r>
            <a:r>
              <a:rPr lang="en-US" sz="2400" dirty="0" err="1"/>
              <a:t>AppSettings</a:t>
            </a:r>
            <a:r>
              <a:rPr lang="en-US" sz="2400" dirty="0"/>
              <a:t>&gt;(</a:t>
            </a:r>
            <a:r>
              <a:rPr lang="en-US" sz="2400" dirty="0" err="1"/>
              <a:t>Configuration.GetSection</a:t>
            </a:r>
            <a:r>
              <a:rPr lang="en-US" sz="2400" dirty="0"/>
              <a:t>("</a:t>
            </a:r>
            <a:r>
              <a:rPr lang="en-US" sz="2400" dirty="0" err="1"/>
              <a:t>AppSettings</a:t>
            </a:r>
            <a:r>
              <a:rPr lang="en-US" sz="2400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91606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Demo App on GitHub: </a:t>
            </a:r>
            <a:r>
              <a:rPr lang="en-US" sz="2800" dirty="0">
                <a:hlinkClick r:id="rId2"/>
              </a:rPr>
              <a:t>https://github.com/carolynlschroeder/DemoApp</a:t>
            </a:r>
            <a:endParaRPr lang="en-US" sz="2800" dirty="0"/>
          </a:p>
          <a:p>
            <a:r>
              <a:rPr lang="en-US" sz="2800" dirty="0"/>
              <a:t>PowerPoint presentation: </a:t>
            </a:r>
            <a:r>
              <a:rPr lang="en-US" sz="2800" dirty="0">
                <a:hlinkClick r:id="rId3"/>
              </a:rPr>
              <a:t>http://schroederconsulting.azurewebsites.net</a:t>
            </a:r>
            <a:endParaRPr lang="en-US" sz="2800" dirty="0"/>
          </a:p>
          <a:p>
            <a:r>
              <a:rPr lang="en-US" sz="2800" dirty="0"/>
              <a:t>Blog: </a:t>
            </a:r>
            <a:r>
              <a:rPr lang="en-US" sz="2800" dirty="0">
                <a:hlinkClick r:id="rId4"/>
              </a:rPr>
              <a:t>http</a:t>
            </a:r>
            <a:r>
              <a:rPr lang="en-US" sz="2800">
                <a:hlinkClick r:id="rId4"/>
              </a:rPr>
              <a:t>://carolynlschroederblog.com/category/home</a:t>
            </a:r>
            <a:endParaRPr lang="en-US" sz="280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88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387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ASP.NET 5</vt:lpstr>
      <vt:lpstr>Microsoft.AspNet.Session</vt:lpstr>
      <vt:lpstr>Session in ASP.NET 5</vt:lpstr>
      <vt:lpstr>Using SetString and Json for Session</vt:lpstr>
      <vt:lpstr>AppSettings and Dependency Injection</vt:lpstr>
      <vt:lpstr>Where do I specify the AppSettings?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</dc:title>
  <dc:creator>Carolyn Schroeder</dc:creator>
  <cp:lastModifiedBy>Carolyn Schroeder</cp:lastModifiedBy>
  <cp:revision>7</cp:revision>
  <dcterms:created xsi:type="dcterms:W3CDTF">2016-01-23T13:41:46Z</dcterms:created>
  <dcterms:modified xsi:type="dcterms:W3CDTF">2016-10-13T14:14:31Z</dcterms:modified>
</cp:coreProperties>
</file>