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8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369568-EAE1-47E4-BD76-7178918E85E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DF5E-03F9-43EF-A448-E17F4C29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olynlschroeder/DependencyInjectionDemo" TargetMode="External"/><Relationship Id="rId2" Type="http://schemas.openxmlformats.org/officeDocument/2006/relationships/hyperlink" Target="https://docs.asp.net/en/latest/fundamentals/dependency-injection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schroederconsulti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in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Achieving Loose Coupling and High Cohesion</a:t>
            </a:r>
          </a:p>
          <a:p>
            <a:r>
              <a:rPr lang="en-US"/>
              <a:t>September 27, 2016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9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010478"/>
          </a:xfrm>
        </p:spPr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212" y="1828801"/>
            <a:ext cx="10156066" cy="41656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Dependency injection is a technique for achieving loose coupling between objects and their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Rather than directly instantiating dependencies, the objects needed for a class are provided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Most often class will declare their dependencies via their constructor</a:t>
            </a:r>
          </a:p>
        </p:txBody>
      </p:sp>
    </p:spTree>
    <p:extLst>
      <p:ext uri="{BB962C8B-B14F-4D97-AF65-F5344CB8AC3E}">
        <p14:creationId xmlns:p14="http://schemas.microsoft.com/office/powerpoint/2010/main" val="5896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1122"/>
            <a:ext cx="8825659" cy="1441173"/>
          </a:xfrm>
        </p:spPr>
        <p:txBody>
          <a:bodyPr/>
          <a:lstStyle/>
          <a:p>
            <a:r>
              <a:rPr lang="en-US" dirty="0"/>
              <a:t>Inversion of Control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2034208"/>
            <a:ext cx="8825659" cy="48237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is helpful to have a class dedicated to creating classes and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container is a factory for providing instances of types that are requested from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.NET Core has a simple built-in container that is represented by the </a:t>
            </a:r>
            <a:r>
              <a:rPr lang="en-US" sz="3200" dirty="0" err="1"/>
              <a:t>IServiceProvider</a:t>
            </a:r>
            <a:r>
              <a:rPr lang="en-US" sz="3200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72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400878"/>
            <a:ext cx="8825659" cy="1981200"/>
          </a:xfrm>
        </p:spPr>
        <p:txBody>
          <a:bodyPr/>
          <a:lstStyle/>
          <a:p>
            <a:r>
              <a:rPr lang="en-US" dirty="0"/>
              <a:t>Injection of a Simple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2" y="2252870"/>
            <a:ext cx="8825659" cy="39756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</a:t>
            </a:r>
            <a:r>
              <a:rPr lang="en-US" sz="3200" dirty="0" err="1"/>
              <a:t>IStaffRepository</a:t>
            </a:r>
            <a:r>
              <a:rPr lang="en-US" sz="3200" dirty="0"/>
              <a:t> is injected into a </a:t>
            </a:r>
            <a:r>
              <a:rPr lang="en-US" sz="3200" dirty="0" err="1"/>
              <a:t>StaffController</a:t>
            </a:r>
            <a:r>
              <a:rPr lang="en-US" sz="3200" dirty="0"/>
              <a:t>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 err="1"/>
              <a:t>ConfigureServices</a:t>
            </a:r>
            <a:r>
              <a:rPr lang="en-US" sz="3200" dirty="0"/>
              <a:t> method of the Startup class is responsible for defining the services the application will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services.AddTransient</a:t>
            </a:r>
            <a:r>
              <a:rPr lang="en-US" sz="3200" dirty="0"/>
              <a:t>&lt;</a:t>
            </a:r>
            <a:r>
              <a:rPr lang="en-US" sz="3200" dirty="0" err="1"/>
              <a:t>IStaffRepository</a:t>
            </a:r>
            <a:r>
              <a:rPr lang="en-US" sz="3200" dirty="0"/>
              <a:t>, </a:t>
            </a:r>
            <a:r>
              <a:rPr lang="en-US" sz="3200" dirty="0" err="1"/>
              <a:t>StaffRepository</a:t>
            </a:r>
            <a:r>
              <a:rPr lang="en-US" sz="3200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5751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74374"/>
            <a:ext cx="8825659" cy="1268896"/>
          </a:xfrm>
        </p:spPr>
        <p:txBody>
          <a:bodyPr/>
          <a:lstStyle/>
          <a:p>
            <a:r>
              <a:rPr lang="en-US" dirty="0"/>
              <a:t>Service Life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47720" y="1643269"/>
            <a:ext cx="8825659" cy="45454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Transient: Services are created every time they are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Scoped: Services are created once per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Singleton: Services are created the first time they are requested.  Each subsequent request uses the same instance</a:t>
            </a:r>
          </a:p>
        </p:txBody>
      </p:sp>
    </p:spTree>
    <p:extLst>
      <p:ext uri="{BB962C8B-B14F-4D97-AF65-F5344CB8AC3E}">
        <p14:creationId xmlns:p14="http://schemas.microsoft.com/office/powerpoint/2010/main" val="379444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26165"/>
            <a:ext cx="8825659" cy="101710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4224" y="1696277"/>
            <a:ext cx="8825659" cy="44394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operation interface is defined with a with a unique identifier </a:t>
            </a:r>
            <a:r>
              <a:rPr lang="en-US" sz="3200" dirty="0" err="1"/>
              <a:t>OperationId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One type per life time option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</a:t>
            </a:r>
            <a:r>
              <a:rPr lang="en-US" sz="3200" dirty="0" err="1"/>
              <a:t>OperationService</a:t>
            </a:r>
            <a:r>
              <a:rPr lang="en-US" sz="3200" dirty="0"/>
              <a:t> is defined which </a:t>
            </a:r>
            <a:r>
              <a:rPr lang="en-US" sz="3200" dirty="0" err="1"/>
              <a:t>which</a:t>
            </a:r>
            <a:r>
              <a:rPr lang="en-US" sz="3200" dirty="0"/>
              <a:t> depends on each of the other operation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is used to clarify whether the this service is getting the same instance as the controller or a new one</a:t>
            </a:r>
          </a:p>
        </p:txBody>
      </p:sp>
    </p:spTree>
    <p:extLst>
      <p:ext uri="{BB962C8B-B14F-4D97-AF65-F5344CB8AC3E}">
        <p14:creationId xmlns:p14="http://schemas.microsoft.com/office/powerpoint/2010/main" val="11084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These to Configure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57739"/>
            <a:ext cx="8946541" cy="502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public void </a:t>
            </a:r>
            <a:r>
              <a:rPr lang="en-US" sz="2400" dirty="0" err="1"/>
              <a:t>ConfigureServices</a:t>
            </a:r>
            <a:r>
              <a:rPr lang="en-US" sz="2400" dirty="0"/>
              <a:t>(</a:t>
            </a:r>
            <a:r>
              <a:rPr lang="en-US" sz="2400" dirty="0" err="1"/>
              <a:t>IServiceCollection</a:t>
            </a:r>
            <a:r>
              <a:rPr lang="en-US" sz="2400" dirty="0"/>
              <a:t> services)</a:t>
            </a:r>
          </a:p>
          <a:p>
            <a:pPr marL="0" indent="0">
              <a:buNone/>
            </a:pPr>
            <a:r>
              <a:rPr lang="en-US" sz="2400" dirty="0"/>
              <a:t>  {</a:t>
            </a:r>
          </a:p>
          <a:p>
            <a:pPr marL="0" indent="0">
              <a:buNone/>
            </a:pPr>
            <a:r>
              <a:rPr lang="en-US" sz="2400" dirty="0"/>
              <a:t>            …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IOperationTransient</a:t>
            </a:r>
            <a:r>
              <a:rPr lang="en-US" sz="2400" dirty="0"/>
              <a:t>, Operation&gt;();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services.AddScoped</a:t>
            </a:r>
            <a:r>
              <a:rPr lang="en-US" sz="2400" dirty="0"/>
              <a:t>&lt;</a:t>
            </a:r>
            <a:r>
              <a:rPr lang="en-US" sz="2400" dirty="0" err="1"/>
              <a:t>IOperationScoped</a:t>
            </a:r>
            <a:r>
              <a:rPr lang="en-US" sz="2400" dirty="0"/>
              <a:t>, Operation&gt;();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services.AddSingleton</a:t>
            </a:r>
            <a:r>
              <a:rPr lang="en-US" sz="2400" dirty="0"/>
              <a:t>&lt;</a:t>
            </a:r>
            <a:r>
              <a:rPr lang="en-US" sz="2400" dirty="0" err="1"/>
              <a:t>IOperationSingleton</a:t>
            </a:r>
            <a:r>
              <a:rPr lang="en-US" sz="2400" dirty="0"/>
              <a:t>, Operation&gt;();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OperationService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26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432" y="520148"/>
            <a:ext cx="8825659" cy="105686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81458" y="1643270"/>
            <a:ext cx="8825659" cy="44659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https://docs.asp.net/en/latest/fundamentals/dependency-injection.html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https://github.com/carolynlschroeder/DependencyInjectionDemo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http://schroederconsulting.org/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270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264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Dependency Injection in .Net Core</vt:lpstr>
      <vt:lpstr>What is dependency injection?</vt:lpstr>
      <vt:lpstr>Inversion of Control Containers</vt:lpstr>
      <vt:lpstr>Injection of a Simple Repository</vt:lpstr>
      <vt:lpstr>Service Life Times</vt:lpstr>
      <vt:lpstr>Example</vt:lpstr>
      <vt:lpstr>Adding These to Configure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in DotNet Core</dc:title>
  <dc:creator>Carolyn Schroeder</dc:creator>
  <cp:lastModifiedBy>Carolyn Schroeder</cp:lastModifiedBy>
  <cp:revision>16</cp:revision>
  <dcterms:created xsi:type="dcterms:W3CDTF">2016-09-06T23:37:23Z</dcterms:created>
  <dcterms:modified xsi:type="dcterms:W3CDTF">2016-10-13T14:15:55Z</dcterms:modified>
</cp:coreProperties>
</file>