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82CB-445F-406B-8E05-960630F800A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0D1D0DF-E915-4152-909E-88B89DA353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15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82CB-445F-406B-8E05-960630F800A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D0DF-E915-4152-909E-88B89DA3531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9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82CB-445F-406B-8E05-960630F800A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D0DF-E915-4152-909E-88B89DA353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9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82CB-445F-406B-8E05-960630F800A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D0DF-E915-4152-909E-88B89DA3531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9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82CB-445F-406B-8E05-960630F800A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D0DF-E915-4152-909E-88B89DA353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46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82CB-445F-406B-8E05-960630F800A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D0DF-E915-4152-909E-88B89DA3531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4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82CB-445F-406B-8E05-960630F800A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D0DF-E915-4152-909E-88B89DA3531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3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82CB-445F-406B-8E05-960630F800A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D0DF-E915-4152-909E-88B89DA3531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2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82CB-445F-406B-8E05-960630F800A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D0DF-E915-4152-909E-88B89DA3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6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82CB-445F-406B-8E05-960630F800A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D0DF-E915-4152-909E-88B89DA3531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95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B4C82CB-445F-406B-8E05-960630F800A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D0DF-E915-4152-909E-88B89DA3531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C82CB-445F-406B-8E05-960630F800A0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0D1D0DF-E915-4152-909E-88B89DA353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7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olynlschroeder/SignalRDemo4_6_1" TargetMode="External"/><Relationship Id="rId2" Type="http://schemas.openxmlformats.org/officeDocument/2006/relationships/hyperlink" Target="https://github.com/carolynlschroeder/MiddlewareDe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hroederconsulting.org/Present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Gallery With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way to get real time communication</a:t>
            </a:r>
          </a:p>
          <a:p>
            <a:r>
              <a:rPr lang="en-US"/>
              <a:t>June 21,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4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the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The goal of this presentation is to present an image gallery where users can like images</a:t>
            </a:r>
          </a:p>
          <a:p>
            <a:r>
              <a:rPr lang="en-US" sz="3200" dirty="0"/>
              <a:t>Thumbnails are created dynamically for the gallery</a:t>
            </a:r>
          </a:p>
          <a:p>
            <a:r>
              <a:rPr lang="en-US" sz="3200" dirty="0"/>
              <a:t>ASP.NET Core Middleware can be used to present these in an intuitive way</a:t>
            </a:r>
          </a:p>
          <a:p>
            <a:r>
              <a:rPr lang="en-US" sz="3200" dirty="0"/>
              <a:t>This is not so intuitive in MVC 5</a:t>
            </a:r>
          </a:p>
        </p:txBody>
      </p:sp>
    </p:spTree>
    <p:extLst>
      <p:ext uri="{BB962C8B-B14F-4D97-AF65-F5344CB8AC3E}">
        <p14:creationId xmlns:p14="http://schemas.microsoft.com/office/powerpoint/2010/main" val="264531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Middleware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99" y="2016125"/>
            <a:ext cx="6022793" cy="3854588"/>
          </a:xfrm>
        </p:spPr>
      </p:pic>
    </p:spTree>
    <p:extLst>
      <p:ext uri="{BB962C8B-B14F-4D97-AF65-F5344CB8AC3E}">
        <p14:creationId xmlns:p14="http://schemas.microsoft.com/office/powerpoint/2010/main" val="278048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for displaying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Create a middleware extension on </a:t>
            </a:r>
            <a:r>
              <a:rPr lang="en-US" sz="2400" dirty="0" err="1"/>
              <a:t>IApplicationBuilder</a:t>
            </a:r>
            <a:endParaRPr lang="en-US" sz="2400" dirty="0"/>
          </a:p>
          <a:p>
            <a:r>
              <a:rPr lang="en-US" sz="2400" dirty="0"/>
              <a:t>The extension handles the result if the request path has a particular format</a:t>
            </a:r>
          </a:p>
          <a:p>
            <a:r>
              <a:rPr lang="en-US" sz="2400" dirty="0"/>
              <a:t>Otherwise it passes the request to the next piece of middleware</a:t>
            </a:r>
          </a:p>
          <a:p>
            <a:r>
              <a:rPr lang="en-US" sz="2400" dirty="0"/>
              <a:t>The middleware is added to the Configure method of the Startup file</a:t>
            </a:r>
          </a:p>
          <a:p>
            <a:r>
              <a:rPr lang="en-US" sz="2400" dirty="0" err="1"/>
              <a:t>app.GetGalleryImage</a:t>
            </a:r>
            <a:r>
              <a:rPr lang="en-US" sz="2400" dirty="0"/>
              <a:t>(</a:t>
            </a:r>
            <a:r>
              <a:rPr lang="en-US" sz="2400" dirty="0" err="1"/>
              <a:t>env</a:t>
            </a:r>
            <a:r>
              <a:rPr lang="en-US" sz="2400" dirty="0"/>
              <a:t>);</a:t>
            </a:r>
          </a:p>
          <a:p>
            <a:r>
              <a:rPr lang="en-US" sz="2400" dirty="0"/>
              <a:t>The image is displayed by setting the 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 tag to @</a:t>
            </a:r>
            <a:r>
              <a:rPr lang="en-US" sz="2400" dirty="0" err="1"/>
              <a:t>Url.Action</a:t>
            </a:r>
            <a:r>
              <a:rPr lang="en-US" sz="2400" dirty="0"/>
              <a:t>("</a:t>
            </a:r>
            <a:r>
              <a:rPr lang="en-US" sz="2400" dirty="0" err="1"/>
              <a:t>GetGalleryImage</a:t>
            </a:r>
            <a:r>
              <a:rPr lang="en-US" sz="2400" dirty="0"/>
              <a:t>", "Gallery", new {id = @Model[j].</a:t>
            </a:r>
            <a:r>
              <a:rPr lang="en-US" sz="2400" dirty="0" err="1"/>
              <a:t>ImageName</a:t>
            </a:r>
            <a:r>
              <a:rPr lang="en-US" sz="2400" dirty="0"/>
              <a:t>})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signal4 in </a:t>
            </a:r>
            <a:r>
              <a:rPr lang="en-US" dirty="0" err="1"/>
              <a:t>mvc</a:t>
            </a:r>
            <a:r>
              <a:rPr lang="en-US" dirty="0"/>
              <a:t> 5 with </a:t>
            </a:r>
            <a:r>
              <a:rPr lang="en-US" dirty="0" err="1"/>
              <a:t>.Net</a:t>
            </a:r>
            <a:r>
              <a:rPr lang="en-US" dirty="0"/>
              <a:t> 4.6.1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Start by adding the </a:t>
            </a:r>
            <a:r>
              <a:rPr lang="en-US" sz="2400" dirty="0" err="1"/>
              <a:t>NuGet</a:t>
            </a:r>
            <a:r>
              <a:rPr lang="en-US" sz="2400" dirty="0"/>
              <a:t> package </a:t>
            </a:r>
            <a:r>
              <a:rPr lang="en-US" sz="2400" dirty="0" err="1"/>
              <a:t>Microsoft.AspNet.SignalR</a:t>
            </a:r>
            <a:endParaRPr lang="en-US" sz="2400" dirty="0"/>
          </a:p>
          <a:p>
            <a:r>
              <a:rPr lang="en-US" sz="2400" dirty="0"/>
              <a:t>Next create a hub</a:t>
            </a:r>
          </a:p>
          <a:p>
            <a:r>
              <a:rPr lang="en-US" sz="2400" dirty="0"/>
              <a:t>A hub enables communication between all users of the application</a:t>
            </a:r>
          </a:p>
          <a:p>
            <a:r>
              <a:rPr lang="en-US" sz="2400" dirty="0"/>
              <a:t>It is a class derived from Hub</a:t>
            </a:r>
          </a:p>
          <a:p>
            <a:r>
              <a:rPr lang="en-US" sz="2400" dirty="0"/>
              <a:t>Here a method called </a:t>
            </a:r>
            <a:r>
              <a:rPr lang="en-US" sz="2400" dirty="0" err="1"/>
              <a:t>LikeImage</a:t>
            </a:r>
            <a:r>
              <a:rPr lang="en-US" sz="2400" dirty="0"/>
              <a:t> is called whenever a user likes an image</a:t>
            </a:r>
          </a:p>
          <a:p>
            <a:r>
              <a:rPr lang="en-US" sz="2400" dirty="0"/>
              <a:t>The hub broadcasts this information to users</a:t>
            </a:r>
          </a:p>
        </p:txBody>
      </p:sp>
    </p:spTree>
    <p:extLst>
      <p:ext uri="{BB962C8B-B14F-4D97-AF65-F5344CB8AC3E}">
        <p14:creationId xmlns:p14="http://schemas.microsoft.com/office/powerpoint/2010/main" val="73523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/>
              <a:t>Authentication is required to produce a Facebook like experience</a:t>
            </a:r>
          </a:p>
          <a:p>
            <a:r>
              <a:rPr lang="en-US" sz="3600" dirty="0"/>
              <a:t>In the Configuration class of Startup we need</a:t>
            </a:r>
          </a:p>
          <a:p>
            <a:pPr marL="0" indent="0">
              <a:buNone/>
            </a:pPr>
            <a:r>
              <a:rPr lang="en-US" sz="3600" dirty="0" err="1"/>
              <a:t>app.MapSignalR</a:t>
            </a:r>
            <a:r>
              <a:rPr lang="en-US" sz="3600" dirty="0"/>
              <a:t>();</a:t>
            </a:r>
          </a:p>
          <a:p>
            <a:pPr marL="0" indent="0">
              <a:buNone/>
            </a:pPr>
            <a:r>
              <a:rPr lang="en-US" sz="3600" dirty="0" err="1"/>
              <a:t>GlobalHost.HubPipeline.RequireAuthentication</a:t>
            </a:r>
            <a:r>
              <a:rPr lang="en-US" sz="3600" dirty="0"/>
              <a:t>();</a:t>
            </a:r>
          </a:p>
          <a:p>
            <a:r>
              <a:rPr lang="en-US" sz="3600" dirty="0"/>
              <a:t>Here app is the parameter </a:t>
            </a:r>
            <a:r>
              <a:rPr lang="en-US" sz="3600" dirty="0" err="1"/>
              <a:t>IAppBuilder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7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/>
              <a:t>The Hub is called through </a:t>
            </a:r>
            <a:r>
              <a:rPr lang="en-US" sz="2600" dirty="0" err="1"/>
              <a:t>javascript</a:t>
            </a:r>
            <a:endParaRPr lang="en-US" sz="2600" dirty="0"/>
          </a:p>
          <a:p>
            <a:r>
              <a:rPr lang="en-US" sz="2600" dirty="0"/>
              <a:t>Two JavaScript files must be added:</a:t>
            </a:r>
          </a:p>
          <a:p>
            <a:pPr marL="0" indent="0">
              <a:buNone/>
            </a:pPr>
            <a:r>
              <a:rPr lang="en-US" sz="2600" dirty="0"/>
              <a:t>&lt;script </a:t>
            </a:r>
            <a:r>
              <a:rPr lang="en-US" sz="2600" dirty="0" err="1"/>
              <a:t>src</a:t>
            </a:r>
            <a:r>
              <a:rPr lang="en-US" sz="2600" dirty="0"/>
              <a:t>="~/Scripts/jquery.signalR-2.2.0.min.js"&gt;&lt;/script&gt;</a:t>
            </a:r>
          </a:p>
          <a:p>
            <a:pPr marL="0" indent="0">
              <a:buNone/>
            </a:pPr>
            <a:r>
              <a:rPr lang="en-US" sz="2600" dirty="0"/>
              <a:t>&lt;script </a:t>
            </a:r>
            <a:r>
              <a:rPr lang="en-US" sz="2600" dirty="0" err="1"/>
              <a:t>src</a:t>
            </a:r>
            <a:r>
              <a:rPr lang="en-US" sz="2600" dirty="0"/>
              <a:t>="~/</a:t>
            </a:r>
            <a:r>
              <a:rPr lang="en-US" sz="2600" dirty="0" err="1"/>
              <a:t>signalr</a:t>
            </a:r>
            <a:r>
              <a:rPr lang="en-US" sz="2600" dirty="0"/>
              <a:t>/hubs"&gt;&lt;/script&gt;</a:t>
            </a:r>
          </a:p>
          <a:p>
            <a:r>
              <a:rPr lang="en-US" sz="2600" dirty="0"/>
              <a:t>A reference is made to the Hub</a:t>
            </a:r>
          </a:p>
          <a:p>
            <a:pPr marL="0" indent="0">
              <a:buNone/>
            </a:pPr>
            <a:r>
              <a:rPr lang="en-US" sz="2600" dirty="0" err="1"/>
              <a:t>var</a:t>
            </a:r>
            <a:r>
              <a:rPr lang="en-US" sz="2600" dirty="0"/>
              <a:t> </a:t>
            </a:r>
            <a:r>
              <a:rPr lang="en-US" sz="2600" dirty="0" err="1"/>
              <a:t>demoHub</a:t>
            </a:r>
            <a:r>
              <a:rPr lang="en-US" sz="2600" dirty="0"/>
              <a:t> = $.</a:t>
            </a:r>
            <a:r>
              <a:rPr lang="en-US" sz="2600" dirty="0" err="1"/>
              <a:t>connection.signalRDemoHub</a:t>
            </a:r>
            <a:r>
              <a:rPr lang="en-US" sz="2600" dirty="0"/>
              <a:t>;</a:t>
            </a:r>
          </a:p>
          <a:p>
            <a:r>
              <a:rPr lang="en-US" sz="2600" dirty="0"/>
              <a:t>The $.</a:t>
            </a:r>
            <a:r>
              <a:rPr lang="en-US" sz="2600" dirty="0" err="1"/>
              <a:t>connection.hub.start</a:t>
            </a:r>
            <a:r>
              <a:rPr lang="en-US" sz="2600" dirty="0"/>
              <a:t>().done function hooks up the Like button event to a call to </a:t>
            </a:r>
            <a:r>
              <a:rPr lang="en-US" sz="2600" dirty="0" err="1"/>
              <a:t>demoHub.server.likeImage</a:t>
            </a:r>
            <a:r>
              <a:rPr lang="en-US" sz="2600" dirty="0"/>
              <a:t>(</a:t>
            </a:r>
            <a:r>
              <a:rPr lang="en-US" sz="2600" dirty="0" err="1"/>
              <a:t>userId</a:t>
            </a:r>
            <a:r>
              <a:rPr lang="en-US" sz="2600" dirty="0"/>
              <a:t>, </a:t>
            </a:r>
            <a:r>
              <a:rPr lang="en-US" sz="2600" dirty="0" err="1"/>
              <a:t>imageId</a:t>
            </a:r>
            <a:r>
              <a:rPr lang="en-US" sz="2600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2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the broadcast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this case the Hub broadcasts to all client</a:t>
            </a:r>
          </a:p>
          <a:p>
            <a:r>
              <a:rPr lang="en-US" sz="2400" dirty="0"/>
              <a:t>It calls the method </a:t>
            </a:r>
            <a:r>
              <a:rPr lang="en-US" sz="2400" dirty="0" err="1"/>
              <a:t>AddNewMessageToPage</a:t>
            </a:r>
            <a:endParaRPr lang="en-US" sz="2400" dirty="0"/>
          </a:p>
          <a:p>
            <a:r>
              <a:rPr lang="en-US" sz="2400" dirty="0"/>
              <a:t>It is picked up in </a:t>
            </a:r>
            <a:r>
              <a:rPr lang="en-US" sz="2400" dirty="0" err="1"/>
              <a:t>javascript</a:t>
            </a:r>
            <a:r>
              <a:rPr lang="en-US" sz="2400" dirty="0"/>
              <a:t> by a function </a:t>
            </a:r>
            <a:r>
              <a:rPr lang="en-US" sz="2400" dirty="0" err="1"/>
              <a:t>demoHub.client.addNewMessageToPage</a:t>
            </a:r>
            <a:r>
              <a:rPr lang="en-US" sz="2400" dirty="0"/>
              <a:t> </a:t>
            </a:r>
          </a:p>
          <a:p>
            <a:r>
              <a:rPr lang="en-US" sz="2400" dirty="0"/>
              <a:t>This method hides the Like button for the user who liked the image</a:t>
            </a:r>
          </a:p>
          <a:p>
            <a:r>
              <a:rPr lang="en-US" sz="2400" dirty="0"/>
              <a:t>It adds 1 to the total image Likes for all clients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405954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https://github.com/carolynlschroeder/MiddlewareDemo</a:t>
            </a:r>
            <a:endParaRPr lang="en-US" sz="2800" dirty="0"/>
          </a:p>
          <a:p>
            <a:r>
              <a:rPr lang="en-US" sz="2800" dirty="0">
                <a:hlinkClick r:id="rId3"/>
              </a:rPr>
              <a:t>https://github.com/carolynlschroeder/SignalRDemo4_6_1</a:t>
            </a:r>
            <a:endParaRPr lang="en-US" sz="2800" dirty="0"/>
          </a:p>
          <a:p>
            <a:r>
              <a:rPr lang="en-US" sz="2800" dirty="0">
                <a:hlinkClick r:id="rId4"/>
              </a:rPr>
              <a:t>http://schroederconsulting.org/Presentations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442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61</TotalTime>
  <Words>356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Image Gallery With SignalR</vt:lpstr>
      <vt:lpstr>Displaying the images</vt:lpstr>
      <vt:lpstr>ASP.NET Core Middleware</vt:lpstr>
      <vt:lpstr>Middleware for displaying images</vt:lpstr>
      <vt:lpstr>Using signal4 in mvc 5 with .Net 4.6.1</vt:lpstr>
      <vt:lpstr>authentication</vt:lpstr>
      <vt:lpstr>Calling the hub</vt:lpstr>
      <vt:lpstr>Receiving the broadcast message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Gallery With SignalR</dc:title>
  <dc:creator>Carolyn Schroeder</dc:creator>
  <cp:lastModifiedBy>Carolyn Schroeder</cp:lastModifiedBy>
  <cp:revision>12</cp:revision>
  <dcterms:created xsi:type="dcterms:W3CDTF">2016-06-20T15:32:50Z</dcterms:created>
  <dcterms:modified xsi:type="dcterms:W3CDTF">2016-10-13T14:16:55Z</dcterms:modified>
</cp:coreProperties>
</file>