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3235-A716-463F-BF40-CF2E692E8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50F321-9F19-4317-B491-1EC5F34B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A68C6-C59E-4195-8F34-DAE20B79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29B17-AEF3-420E-90A6-1B565927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BE723-D778-4ACF-9D86-6CA1D61B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8E2F9-A41E-4EAB-B13B-DBA70FEC2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AC540-2319-4916-9949-EC80EAAC1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C4778E-702C-4E3D-AE28-600853F2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C8DDC6-77B2-4507-92AE-8EF95FF7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CA4DE-A77B-4912-9FF8-C7A0F3C5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3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31576B-8D7D-45CD-AB37-800C95E05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08437-3024-4BB1-BD58-CC10A5F2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A37951-1A45-4DB5-8EA5-05A4F550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CA7E0-B965-4F89-8E89-9EFAEAAB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26C9E-AFA2-49A0-AE63-B4CEE72F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4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D709B-564A-4D9C-8F8A-5ABC7BA1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EBA54-433A-4417-8985-1E3992B7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99C9B-559E-48D3-83CD-B4CD21CD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DC60D-1855-4459-B1E3-CDA840B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5C206-F7CD-438D-AFDA-D78FF8A5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4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617D3-1121-477D-8406-E54C2A84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9EBD1-D1DE-43B2-A235-6042D0E9C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16FE71-FC5A-45CA-864B-B884EA2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93B79-CD0B-4FDD-AEAE-1FE4FFA0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71453-9238-4530-AB5E-28916E5A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30F39-FEDF-41D2-9A58-A921D062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5C6F2-0E73-4208-A8D7-A99EE3763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EDD243-A192-4E2E-A16C-3D6B62B7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E459B0-F0E4-4C27-9239-771DD239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570282-8877-4901-AC2E-032316A4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91E798-29F4-4932-987C-0545BAC6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4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56BA2-27F9-4DA2-89B5-0B1221B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8F977C-930E-4633-A79B-6459BD10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E9C959-A9FA-47F4-8610-4B7D23C97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42FEF-A7A2-45C6-A72B-D39FE5F5F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FF6BE-9D77-4825-A119-F03D3CF9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2E8783-F6D0-4CFD-A9E7-2991A0AE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EE668A-4B9D-40EF-8428-59D906A9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A410DA-AB1A-4EED-BBB0-A10BF6D3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7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6E4D4-4119-4C27-B673-84CEF6E7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227E51-E54C-43E9-BAA5-D763F45B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039F94-531D-4732-8B4B-FEEEE32C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7C9C34-EEAE-4918-A690-C46C5461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7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C798C-043C-4DDF-B2A0-9CFD2EF9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B899FF-AD8E-4478-8DC1-320170A3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9DE79-56DD-42DA-8F85-DE5CC7D6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2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AF1CB-DD6C-4A86-9ECF-2B9B4BD8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61BD02-A777-4279-B081-D1286832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BC47F-E7D0-4426-A258-E8EF938F2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5F0421-AB0D-4F10-8F7F-1511B674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2F979-2255-49DC-B485-8D18BB78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2A82C-B749-4FE7-9A7A-9DD842E9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4E703-15FA-4107-A309-36E19F9A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B3CFF2-3A53-4739-A6DD-16F317BCE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26DC2A-C7F8-4EF7-8DD6-A58DE0FA5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8751F-A2D0-4953-A385-E121BE8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F2AAE9-0BB4-4617-9486-A32A43FD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3C267-36CA-410F-AF06-2F3F61BA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EF2D3F-1D22-4A6E-BD2D-314C42AF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8B934-5C19-4F17-AA3C-D16B4E224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037CBD-AD8F-4581-ABF6-E0FE94313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02F75-6812-406B-9E20-87F045997CF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3EF6F2-73B7-400B-9089-84B27C6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E08C22-9DBF-498E-89D2-59731AC28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91089-AA51-4A31-B5D1-B76712A53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nologyreview.com/s/544096/inside-the-first-vr-theme-par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674DD-887E-43D4-978E-B92A49EA4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C00FCA-7EAC-4A19-B02F-EDA97F9A5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67741C-334D-44CB-99CC-C2CF3036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323851"/>
            <a:ext cx="2238375" cy="19923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25F1C0-DA5B-46B6-BF72-E899CC041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429000"/>
            <a:ext cx="3162300" cy="25964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6BFA25-60FF-491C-80AA-7398FB2E10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823" y="3235865"/>
            <a:ext cx="3057525" cy="2744788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AB93683B-0B80-4E60-8636-CA22C53DCC4D}"/>
              </a:ext>
            </a:extLst>
          </p:cNvPr>
          <p:cNvSpPr/>
          <p:nvPr/>
        </p:nvSpPr>
        <p:spPr>
          <a:xfrm>
            <a:off x="5324474" y="4417568"/>
            <a:ext cx="1381125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19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69E80-DC66-457C-B88E-4CB65430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1B72D6-9752-4C7F-A8AA-3F10FB28A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70301"/>
            <a:ext cx="10839762" cy="16619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https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://</a:t>
            </a:r>
            <a:r>
              <a:rPr kumimoji="0" lang="en-US" altLang="en-US" sz="24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www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.</a:t>
            </a:r>
            <a:r>
              <a:rPr kumimoji="0" lang="en-US" altLang="en-US" sz="24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technologyreview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.com/s/544096/inside-the-first-</a:t>
            </a:r>
            <a:r>
              <a:rPr kumimoji="0" lang="en-US" altLang="en-US" sz="24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vr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/>
              </a:rPr>
              <a:t>-theme-park/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https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://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www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.wired.com/2017/02/the-void-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-game/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solidFill>
                  <a:schemeClr val="bg1"/>
                </a:solidFill>
                <a:latin typeface="Arial Unicode MS"/>
              </a:rPr>
              <a:t>https://www.digitaltrends.com/computing/how-the-void-plans-to-put-reality-back-in-virtual-reality/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19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4BFC3-D20A-42A1-88C6-75D1299F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br>
              <a:rPr lang="en-US" dirty="0"/>
            </a:b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0000E7-F992-4A94-81B1-B0B7ABA81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0053">
            <a:off x="2360887" y="442959"/>
            <a:ext cx="6219626" cy="877094"/>
          </a:xfrm>
          <a:solidFill>
            <a:schemeClr val="tx1"/>
          </a:solid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339AB0-9910-4514-83DC-4E6BEF8F9534}"/>
              </a:ext>
            </a:extLst>
          </p:cNvPr>
          <p:cNvSpPr txBox="1"/>
          <p:nvPr/>
        </p:nvSpPr>
        <p:spPr>
          <a:xfrm>
            <a:off x="1447800" y="2143125"/>
            <a:ext cx="8839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Vision of infinite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body, fully immersive VR experience, the scene changes differently in every turn.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9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30FE0-1F5A-4506-9457-EB9F7C45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History of The Void</a:t>
            </a:r>
            <a:br>
              <a:rPr lang="en-US" sz="18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9603F-EDA7-4364-B7D4-15825B0B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Void was co-founded by Ken </a:t>
            </a:r>
            <a:r>
              <a:rPr lang="en-US" dirty="0" err="1">
                <a:solidFill>
                  <a:schemeClr val="bg1"/>
                </a:solidFill>
              </a:rPr>
              <a:t>Bretschneider</a:t>
            </a:r>
            <a:r>
              <a:rPr lang="en-US" dirty="0">
                <a:solidFill>
                  <a:schemeClr val="bg1"/>
                </a:solidFill>
              </a:rPr>
              <a:t>, Curtis Hickman and James </a:t>
            </a:r>
            <a:r>
              <a:rPr lang="en-US" dirty="0" err="1">
                <a:solidFill>
                  <a:schemeClr val="bg1"/>
                </a:solidFill>
              </a:rPr>
              <a:t>M.Jensen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Bretschneider</a:t>
            </a:r>
            <a:r>
              <a:rPr lang="en-US" dirty="0">
                <a:solidFill>
                  <a:schemeClr val="bg1"/>
                </a:solidFill>
              </a:rPr>
              <a:t> focused on developing the void after he decided to stop Evermore project.</a:t>
            </a: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7ED025-AE03-4D61-8382-2D9A91DF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549650"/>
            <a:ext cx="4421746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6C962-B067-49FB-970B-E3BFAFED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161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is it used? What are best suited applications?</a:t>
            </a:r>
            <a:br>
              <a:rPr lang="en-US" sz="36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74E8A-19CB-44A8-B88F-4DA14FC89B2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system is designed to allow the users to freely walk through and explore a virtual world.</a:t>
            </a:r>
          </a:p>
          <a:p>
            <a:r>
              <a:rPr lang="en-US" dirty="0">
                <a:solidFill>
                  <a:schemeClr val="bg1"/>
                </a:solidFill>
              </a:rPr>
              <a:t>For playing, education-oriented experience like police </a:t>
            </a:r>
            <a:r>
              <a:rPr lang="en-US" dirty="0" err="1">
                <a:solidFill>
                  <a:schemeClr val="bg1"/>
                </a:solidFill>
              </a:rPr>
              <a:t>tranning</a:t>
            </a:r>
            <a:r>
              <a:rPr lang="en-US" dirty="0">
                <a:solidFill>
                  <a:schemeClr val="bg1"/>
                </a:solidFill>
              </a:rPr>
              <a:t> and nature exploration.</a:t>
            </a:r>
          </a:p>
        </p:txBody>
      </p:sp>
    </p:spTree>
    <p:extLst>
      <p:ext uri="{BB962C8B-B14F-4D97-AF65-F5344CB8AC3E}">
        <p14:creationId xmlns:p14="http://schemas.microsoft.com/office/powerpoint/2010/main" val="77288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587A-C78F-4096-9970-6DBC1C0D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void simulated the interior of a spaceship utilizing an </a:t>
            </a:r>
            <a:r>
              <a:rPr lang="en-US" u="sng" dirty="0">
                <a:solidFill>
                  <a:schemeClr val="bg1"/>
                </a:solidFill>
              </a:rPr>
              <a:t>Oculus</a:t>
            </a:r>
            <a:r>
              <a:rPr lang="en-US" dirty="0">
                <a:solidFill>
                  <a:schemeClr val="bg1"/>
                </a:solidFill>
              </a:rPr>
              <a:t> Rift developer kit which used for position tracking. The vest system utilized an </a:t>
            </a:r>
            <a:r>
              <a:rPr lang="en-US" u="sng" dirty="0">
                <a:solidFill>
                  <a:schemeClr val="bg1"/>
                </a:solidFill>
              </a:rPr>
              <a:t>Oculus</a:t>
            </a:r>
            <a:r>
              <a:rPr lang="en-US" dirty="0">
                <a:solidFill>
                  <a:schemeClr val="bg1"/>
                </a:solidFill>
              </a:rPr>
              <a:t> Rift </a:t>
            </a:r>
            <a:r>
              <a:rPr lang="en-US" u="sng" dirty="0" err="1">
                <a:solidFill>
                  <a:schemeClr val="bg1"/>
                </a:solidFill>
              </a:rPr>
              <a:t>Devlopment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Kit2</a:t>
            </a:r>
            <a:r>
              <a:rPr lang="en-US" dirty="0">
                <a:solidFill>
                  <a:schemeClr val="bg1"/>
                </a:solidFill>
              </a:rPr>
              <a:t>, Beats by Dr. </a:t>
            </a:r>
            <a:r>
              <a:rPr lang="en-US" u="sng" dirty="0">
                <a:solidFill>
                  <a:schemeClr val="bg1"/>
                </a:solidFill>
              </a:rPr>
              <a:t>Dre</a:t>
            </a:r>
            <a:r>
              <a:rPr lang="en-US" dirty="0">
                <a:solidFill>
                  <a:schemeClr val="bg1"/>
                </a:solidFill>
              </a:rPr>
              <a:t> headphones and a Leap Motion unit for hand tracking.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572B21-FD47-4227-A95C-7203BD8A3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95163"/>
            <a:ext cx="4506362" cy="10464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How does it work?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47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A53C22B-5380-4E37-AE1D-092D917E6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50800"/>
            <a:ext cx="10015114" cy="135421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Why is it a good use of VR? Why is it unique? What’s cool about it?</a:t>
            </a:r>
            <a:endParaRPr kumimoji="0" lang="en-US" altLang="en-US" sz="12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F4E98-CB0E-484A-B4D9-89B2873F4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7725" y="2192399"/>
            <a:ext cx="936153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void built in LAN environment avoiding latency issues and provide physical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 is unique cause it has </a:t>
            </a:r>
            <a:r>
              <a:rPr kumimoji="0" lang="en-US" altLang="en-US" sz="1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hyperreality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experience hinge on a </a:t>
            </a:r>
            <a:r>
              <a:rPr kumimoji="0" lang="en-US" altLang="en-US" sz="1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VR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environment.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void can use a combination of virtual reality hardware with motion tracking. </a:t>
            </a:r>
            <a:br>
              <a:rPr kumimoji="0" lang="en-US" altLang="en-US" sz="1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endParaRPr kumimoji="0" lang="en-US" altLang="en-US" sz="18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9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ABEBC-D602-498F-A7E0-7553998D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Now there are just two experience -an exploration adventure set in a jungle temple, and an action romp in the </a:t>
            </a:r>
            <a:r>
              <a:rPr lang="en-US" dirty="0" err="1">
                <a:solidFill>
                  <a:schemeClr val="bg1"/>
                </a:solidFill>
              </a:rPr>
              <a:t>Ghostbust</a:t>
            </a:r>
            <a:r>
              <a:rPr lang="en-US" dirty="0">
                <a:solidFill>
                  <a:schemeClr val="bg1"/>
                </a:solidFill>
              </a:rPr>
              <a:t> universe.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FB0FCA-0605-4E50-A75F-00DA181C4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1025" y="457062"/>
            <a:ext cx="11373626" cy="104644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Critique on strengths and </a:t>
            </a:r>
            <a: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weaknesses/issues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 such as </a:t>
            </a:r>
            <a:r>
              <a:rPr kumimoji="0" lang="en-US" altLang="en-US" sz="20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tesign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 flaws or technical flaws. Is there still more to do?</a:t>
            </a:r>
            <a:endParaRPr kumimoji="0" lang="en-US" altLang="en-US" sz="105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87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DB882-E18E-474C-A8FB-2CC337DD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2D48D4-D252-4204-9C00-35DE74C24E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449" y="303574"/>
            <a:ext cx="11093101" cy="3354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0: Normal (no motion sickness at all)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5: Average (lead to dizziness) -&gt; can not use it for more than a few minutes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Helvetica" panose="020B0604020202020204" pitchFamily="34" charset="0"/>
                <a:cs typeface="Times New Roman" panose="02020603050405020304" pitchFamily="18" charset="0"/>
              </a:rPr>
              <a:t>10: Max (can be dangerous)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9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F2DD37-AEF3-4A19-87C7-37F9FFC9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similar/related applications?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9FC903-17A5-417B-89BE-E3FFE02DD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93517"/>
            <a:ext cx="27241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Oculus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Rift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PS </a:t>
            </a:r>
            <a:r>
              <a:rPr kumimoji="0" lang="en-US" altLang="en-US" sz="2000" b="0" i="0" u="sng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VR</a:t>
            </a:r>
            <a:endParaRPr kumimoji="0" lang="en-US" altLang="en-US" sz="2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328</Words>
  <Application>Microsoft Office PowerPoint</Application>
  <PresentationFormat>宽屏</PresentationFormat>
  <Paragraphs>34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 Unicode MS</vt:lpstr>
      <vt:lpstr>DengXian</vt:lpstr>
      <vt:lpstr>DengXian</vt:lpstr>
      <vt:lpstr>DengXian Light</vt:lpstr>
      <vt:lpstr>Arial</vt:lpstr>
      <vt:lpstr>Calibri</vt:lpstr>
      <vt:lpstr>Calibri Light</vt:lpstr>
      <vt:lpstr>Helvetica</vt:lpstr>
      <vt:lpstr>Times New Roman</vt:lpstr>
      <vt:lpstr>Office 主题​​</vt:lpstr>
      <vt:lpstr>PowerPoint 演示文稿</vt:lpstr>
      <vt:lpstr> </vt:lpstr>
      <vt:lpstr>History of The Void </vt:lpstr>
      <vt:lpstr>Where is it used? What are best suited applications? </vt:lpstr>
      <vt:lpstr> How does it work? </vt:lpstr>
      <vt:lpstr> Why is it a good use of VR? Why is it unique? What’s cool about it? </vt:lpstr>
      <vt:lpstr> Critique on strengths and weaknesses/issues such as tesign flaws or technical flaws. Is there still more to do? </vt:lpstr>
      <vt:lpstr>PowerPoint 演示文稿</vt:lpstr>
      <vt:lpstr>What are the similar/related applications?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Xujia Wu</dc:creator>
  <cp:lastModifiedBy>Xujia Wu</cp:lastModifiedBy>
  <cp:revision>13</cp:revision>
  <dcterms:created xsi:type="dcterms:W3CDTF">2018-02-16T01:13:50Z</dcterms:created>
  <dcterms:modified xsi:type="dcterms:W3CDTF">2018-02-16T04:43:38Z</dcterms:modified>
</cp:coreProperties>
</file>