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2EBC-B085-2F3C-FBEB-8332C8E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97335"/>
            <a:ext cx="10318418" cy="4394988"/>
          </a:xfrm>
        </p:spPr>
        <p:txBody>
          <a:bodyPr/>
          <a:lstStyle/>
          <a:p>
            <a:r>
              <a:rPr lang="es-AR" sz="9000" dirty="0"/>
              <a:t>Rumbo Sustentable:</a:t>
            </a:r>
            <a:br>
              <a:rPr lang="es-AR" sz="9000" dirty="0"/>
            </a:br>
            <a:r>
              <a:rPr lang="es-AR" sz="5000" cap="none" dirty="0"/>
              <a:t>Impulsando a emprendedores de la Ciudad de Corrientes.</a:t>
            </a:r>
            <a:endParaRPr lang="es-AR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91355-D0AC-8620-E51A-0B8E77CD2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700" y="5667333"/>
            <a:ext cx="8045373" cy="961863"/>
          </a:xfrm>
        </p:spPr>
        <p:txBody>
          <a:bodyPr>
            <a:noAutofit/>
          </a:bodyPr>
          <a:lstStyle/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Desarrollado por: Carolina Graciela Marturet</a:t>
            </a:r>
          </a:p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Para: Cumbre de Datos</a:t>
            </a:r>
          </a:p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Fecha: 26/09/23</a:t>
            </a:r>
          </a:p>
        </p:txBody>
      </p:sp>
    </p:spTree>
    <p:extLst>
      <p:ext uri="{BB962C8B-B14F-4D97-AF65-F5344CB8AC3E}">
        <p14:creationId xmlns:p14="http://schemas.microsoft.com/office/powerpoint/2010/main" val="2882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Descripción del proyecto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Mi proyecto tiene como objetivo fomentar la sustentabilidad y el cuidado del medio ambiente entre los emprendedores locales de la Ciudad de Corrientes, mediante reciclaje y reducción de residuos, utilización de medidas sustentables, etc.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A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¿Cómo?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Brindándoles herramientas y aprovechando la existencia de Puntos Verdes y de la Recolección Diferenciada, datos obtenidos del Portal Abierto de la Ciudad de Corrientes, para agilizar y facilitar la separación y reciclaje de sus residuos generados durante las operaciones de sus emprendimientos. </a:t>
            </a:r>
          </a:p>
        </p:txBody>
      </p:sp>
    </p:spTree>
    <p:extLst>
      <p:ext uri="{BB962C8B-B14F-4D97-AF65-F5344CB8AC3E}">
        <p14:creationId xmlns:p14="http://schemas.microsoft.com/office/powerpoint/2010/main" val="34243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Este proyecto tiene como </a:t>
            </a:r>
            <a:r>
              <a:rPr lang="es-A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etapas clave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 y concientización.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Asesoramiento personalizado y colaboración con “La Muni en tu Barrio” y “Ñande Huerta”.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Promoción del uso de Puntos Verdes y de la Recolección Diferenciada.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reporte de emprendedores.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Certificaciones de esfuerzo sostenible.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de emprendedores. 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funcionalidad del proyecto.</a:t>
            </a:r>
          </a:p>
          <a:p>
            <a:pPr marL="0" indent="0">
              <a:buNone/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9411"/>
            <a:ext cx="10178322" cy="5021178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s-AR" sz="175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 y concientización: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Aplicación de talleres</a:t>
            </a: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 proporcionan información de importancia en el tema.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Fomenta la interacción entre participantes y genera interés.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Utilización de diversos recursos, como presentaciones visuales, etc</a:t>
            </a: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Aprendizaje sobre reciclaje, degradación de residuos, sustitución de materiales, impacto, etc.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s-AR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s-AR" sz="175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Asesoramiento y colaboración con “La Muni en tu Barrio” y “Ñande Huerta”: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 asesoramientos personalizados nos van a ayudar a resolver problemáticas propias de cada emprendedor.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conjunción con “La Muni en tu Barrio” propone asesoramiento con expertos.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conjunción con “Ñande Huerta” propone generar más ampliación de conocimiento, aportando información sobre la separación de orgánicos y el compostaje.</a:t>
            </a:r>
            <a:endParaRPr lang="es-AR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6560827" cy="572954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Promoción del uso de Puntos Verdes y de Recolección Diferenciada: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un aliado estratégico para esta iniciativa.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Facilita al emprendedor la sustentabilidad en su proyecto, al tener acceso a formas rápidas y eficientes de entregar y clasificar sus residuos.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Estos Datos de las ubicaciones fueron obtenidos del Portal de Datos Abiertos.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Seguimiento y reporte: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Durante la Recolección Diferenciada o la utilización de Puntos Verdes, se puede utilizar una plataforma para llevar registro de sus residuos separados, así como también de sus participaciones en talleres y cambios generados positivamente en su emprendimiento.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DBE95-63B6-AAB8-19AD-320BFBA7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05" y="3968153"/>
            <a:ext cx="3989526" cy="266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A6902A-E6B4-2A8C-C1B9-0E80F9B93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8" t="6900" r="7194" b="15789"/>
          <a:stretch/>
        </p:blipFill>
        <p:spPr>
          <a:xfrm>
            <a:off x="7812505" y="1128451"/>
            <a:ext cx="1936136" cy="31428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09D4D4-30AB-DFB6-D78D-1DAB798B4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5" b="17114"/>
          <a:stretch/>
        </p:blipFill>
        <p:spPr>
          <a:xfrm>
            <a:off x="9705473" y="1128451"/>
            <a:ext cx="2096557" cy="31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Certificaciones de esfuerzo: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esfuerzo debe ser valorado y reconocido, mediant</a:t>
            </a: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certificaciones que les permite tener mayor visibilidad.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 genera mayor interés, compromiso y competencia.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Puede motivar a quienes no estén interesados en la iniciativa.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 de emprendedores: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Incubadora general.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Destacar a quienes estén comprometidos con prácticas sustentables.</a:t>
            </a:r>
          </a:p>
        </p:txBody>
      </p:sp>
    </p:spTree>
    <p:extLst>
      <p:ext uri="{BB962C8B-B14F-4D97-AF65-F5344CB8AC3E}">
        <p14:creationId xmlns:p14="http://schemas.microsoft.com/office/powerpoint/2010/main" val="18151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funcionalidad del proyecto: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 aplicar el proyecto, se podrá realizar un seguimiento: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Indicadores clave de rendimiento para evaluar el éxito.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Recopi</a:t>
            </a: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lar datos para una evaluación continua.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Ajustar desvíos y realizar mejoras.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Realizar reportes e informes.</a:t>
            </a:r>
          </a:p>
        </p:txBody>
      </p:sp>
    </p:spTree>
    <p:extLst>
      <p:ext uri="{BB962C8B-B14F-4D97-AF65-F5344CB8AC3E}">
        <p14:creationId xmlns:p14="http://schemas.microsoft.com/office/powerpoint/2010/main" val="29031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AR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Reconozco que la sustentabilidad no es solo una opción, sino una necesidad imperante en la actualidad, generar en mi un compromiso en brindar a los emprendedores las herramientas para estas prácticas más sustentables.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Creo en el enfoque de este proyecto y en el interés de la comunidad por la sustentabilidad.</a:t>
            </a:r>
          </a:p>
        </p:txBody>
      </p:sp>
    </p:spTree>
    <p:extLst>
      <p:ext uri="{BB962C8B-B14F-4D97-AF65-F5344CB8AC3E}">
        <p14:creationId xmlns:p14="http://schemas.microsoft.com/office/powerpoint/2010/main" val="130714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2EBC-B085-2F3C-FBEB-8332C8E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892967"/>
            <a:ext cx="10318418" cy="3199355"/>
          </a:xfrm>
        </p:spPr>
        <p:txBody>
          <a:bodyPr/>
          <a:lstStyle/>
          <a:p>
            <a:r>
              <a:rPr lang="es-AR" sz="9000" dirty="0"/>
              <a:t>¡Gracias!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25422604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56</TotalTime>
  <Words>573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Distintivo</vt:lpstr>
      <vt:lpstr>Rumbo Sustentable: Impulsando a emprendedores de la Ciudad de Corrientes.</vt:lpstr>
      <vt:lpstr>Rumbo sustentable</vt:lpstr>
      <vt:lpstr>Rumbo sustentable</vt:lpstr>
      <vt:lpstr>Rumbo sustentable</vt:lpstr>
      <vt:lpstr>Rumbo sustentable</vt:lpstr>
      <vt:lpstr>Rumbo sustentable</vt:lpstr>
      <vt:lpstr>Rumbo sustentable</vt:lpstr>
      <vt:lpstr>Rumbo sustentable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Rumbo Sustentable: Impulsando a emprendedores de la Ciudad de Corrientes.</dc:title>
  <dc:creator>Carolina Graciela Marturet</dc:creator>
  <cp:lastModifiedBy>Carolina Graciela Marturet</cp:lastModifiedBy>
  <cp:revision>3</cp:revision>
  <dcterms:created xsi:type="dcterms:W3CDTF">2023-09-26T22:35:09Z</dcterms:created>
  <dcterms:modified xsi:type="dcterms:W3CDTF">2023-09-27T00:01:16Z</dcterms:modified>
</cp:coreProperties>
</file>