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335" r:id="rId2"/>
    <p:sldId id="292" r:id="rId3"/>
    <p:sldId id="310" r:id="rId4"/>
    <p:sldId id="332" r:id="rId5"/>
    <p:sldId id="331" r:id="rId6"/>
    <p:sldId id="353" r:id="rId7"/>
    <p:sldId id="333" r:id="rId8"/>
    <p:sldId id="346" r:id="rId9"/>
    <p:sldId id="338" r:id="rId10"/>
    <p:sldId id="339" r:id="rId11"/>
    <p:sldId id="336" r:id="rId12"/>
    <p:sldId id="341" r:id="rId13"/>
    <p:sldId id="340" r:id="rId14"/>
    <p:sldId id="347" r:id="rId15"/>
    <p:sldId id="344" r:id="rId16"/>
    <p:sldId id="337" r:id="rId17"/>
    <p:sldId id="345" r:id="rId18"/>
    <p:sldId id="342" r:id="rId19"/>
    <p:sldId id="343" r:id="rId20"/>
    <p:sldId id="308" r:id="rId21"/>
    <p:sldId id="322" r:id="rId22"/>
    <p:sldId id="350" r:id="rId23"/>
    <p:sldId id="318" r:id="rId24"/>
    <p:sldId id="351" r:id="rId25"/>
    <p:sldId id="352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A7F86-21C1-4443-85A9-CF304CBDED4C}" v="131" dt="2020-07-13T01:17:17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ODAGUIRI" userId="8302a736-4cd7-4614-823b-eab2467546f0" providerId="ADAL" clId="{145A7F86-21C1-4443-85A9-CF304CBDED4C}"/>
    <pc:docChg chg="undo custSel addSld delSld modSld sldOrd">
      <pc:chgData name="FABIO ODAGUIRI" userId="8302a736-4cd7-4614-823b-eab2467546f0" providerId="ADAL" clId="{145A7F86-21C1-4443-85A9-CF304CBDED4C}" dt="2020-07-13T01:48:41.240" v="661" actId="1076"/>
      <pc:docMkLst>
        <pc:docMk/>
      </pc:docMkLst>
      <pc:sldChg chg="modSp mod">
        <pc:chgData name="FABIO ODAGUIRI" userId="8302a736-4cd7-4614-823b-eab2467546f0" providerId="ADAL" clId="{145A7F86-21C1-4443-85A9-CF304CBDED4C}" dt="2020-07-13T01:48:41.240" v="661" actId="1076"/>
        <pc:sldMkLst>
          <pc:docMk/>
          <pc:sldMk cId="1273301693" sldId="292"/>
        </pc:sldMkLst>
        <pc:spChg chg="mod">
          <ac:chgData name="FABIO ODAGUIRI" userId="8302a736-4cd7-4614-823b-eab2467546f0" providerId="ADAL" clId="{145A7F86-21C1-4443-85A9-CF304CBDED4C}" dt="2020-07-13T00:19:48.720" v="361" actId="1076"/>
          <ac:spMkLst>
            <pc:docMk/>
            <pc:sldMk cId="1273301693" sldId="292"/>
            <ac:spMk id="2" creationId="{42A06CFF-774D-4B41-9C8A-94842BF3648C}"/>
          </ac:spMkLst>
        </pc:spChg>
        <pc:spChg chg="mod">
          <ac:chgData name="FABIO ODAGUIRI" userId="8302a736-4cd7-4614-823b-eab2467546f0" providerId="ADAL" clId="{145A7F86-21C1-4443-85A9-CF304CBDED4C}" dt="2020-07-13T01:48:41.240" v="661" actId="1076"/>
          <ac:spMkLst>
            <pc:docMk/>
            <pc:sldMk cId="1273301693" sldId="292"/>
            <ac:spMk id="6" creationId="{41C1E216-926C-44C0-AC4C-CBBFC1F49053}"/>
          </ac:spMkLst>
        </pc:spChg>
      </pc:sldChg>
      <pc:sldChg chg="modSp mod">
        <pc:chgData name="FABIO ODAGUIRI" userId="8302a736-4cd7-4614-823b-eab2467546f0" providerId="ADAL" clId="{145A7F86-21C1-4443-85A9-CF304CBDED4C}" dt="2020-07-13T01:16:29.107" v="557" actId="20577"/>
        <pc:sldMkLst>
          <pc:docMk/>
          <pc:sldMk cId="3775816187" sldId="308"/>
        </pc:sldMkLst>
        <pc:spChg chg="mod">
          <ac:chgData name="FABIO ODAGUIRI" userId="8302a736-4cd7-4614-823b-eab2467546f0" providerId="ADAL" clId="{145A7F86-21C1-4443-85A9-CF304CBDED4C}" dt="2020-07-13T01:16:29.107" v="557" actId="20577"/>
          <ac:spMkLst>
            <pc:docMk/>
            <pc:sldMk cId="3775816187" sldId="308"/>
            <ac:spMk id="5" creationId="{E472F69E-099A-4EBB-88C7-83D535591361}"/>
          </ac:spMkLst>
        </pc:spChg>
      </pc:sldChg>
      <pc:sldChg chg="del">
        <pc:chgData name="FABIO ODAGUIRI" userId="8302a736-4cd7-4614-823b-eab2467546f0" providerId="ADAL" clId="{145A7F86-21C1-4443-85A9-CF304CBDED4C}" dt="2020-07-13T00:05:09.632" v="0" actId="47"/>
        <pc:sldMkLst>
          <pc:docMk/>
          <pc:sldMk cId="1880117409" sldId="309"/>
        </pc:sldMkLst>
      </pc:sldChg>
      <pc:sldChg chg="addSp delSp modSp mod ord">
        <pc:chgData name="FABIO ODAGUIRI" userId="8302a736-4cd7-4614-823b-eab2467546f0" providerId="ADAL" clId="{145A7F86-21C1-4443-85A9-CF304CBDED4C}" dt="2020-07-13T01:37:46.356" v="629" actId="22"/>
        <pc:sldMkLst>
          <pc:docMk/>
          <pc:sldMk cId="1861349228" sldId="318"/>
        </pc:sldMkLst>
        <pc:spChg chg="add mod">
          <ac:chgData name="FABIO ODAGUIRI" userId="8302a736-4cd7-4614-823b-eab2467546f0" providerId="ADAL" clId="{145A7F86-21C1-4443-85A9-CF304CBDED4C}" dt="2020-07-13T01:36:40.853" v="614" actId="20577"/>
          <ac:spMkLst>
            <pc:docMk/>
            <pc:sldMk cId="1861349228" sldId="318"/>
            <ac:spMk id="3" creationId="{138BCF5C-124E-4EF3-8C08-BDCCBB30B6AB}"/>
          </ac:spMkLst>
        </pc:spChg>
        <pc:spChg chg="mod">
          <ac:chgData name="FABIO ODAGUIRI" userId="8302a736-4cd7-4614-823b-eab2467546f0" providerId="ADAL" clId="{145A7F86-21C1-4443-85A9-CF304CBDED4C}" dt="2020-07-13T01:36:23.637" v="597" actId="1076"/>
          <ac:spMkLst>
            <pc:docMk/>
            <pc:sldMk cId="1861349228" sldId="318"/>
            <ac:spMk id="5" creationId="{E472F69E-099A-4EBB-88C7-83D535591361}"/>
          </ac:spMkLst>
        </pc:spChg>
        <pc:spChg chg="del">
          <ac:chgData name="FABIO ODAGUIRI" userId="8302a736-4cd7-4614-823b-eab2467546f0" providerId="ADAL" clId="{145A7F86-21C1-4443-85A9-CF304CBDED4C}" dt="2020-07-13T01:35:38.317" v="584" actId="478"/>
          <ac:spMkLst>
            <pc:docMk/>
            <pc:sldMk cId="1861349228" sldId="318"/>
            <ac:spMk id="6" creationId="{4A04F379-EACC-4C50-91A9-CD0B7A67C61F}"/>
          </ac:spMkLst>
        </pc:spChg>
        <pc:spChg chg="del mod">
          <ac:chgData name="FABIO ODAGUIRI" userId="8302a736-4cd7-4614-823b-eab2467546f0" providerId="ADAL" clId="{145A7F86-21C1-4443-85A9-CF304CBDED4C}" dt="2020-07-13T01:36:08.336" v="594"/>
          <ac:spMkLst>
            <pc:docMk/>
            <pc:sldMk cId="1861349228" sldId="318"/>
            <ac:spMk id="12" creationId="{A1A65037-968C-4A1E-ACC5-995E60EE764B}"/>
          </ac:spMkLst>
        </pc:spChg>
        <pc:picChg chg="add del mod">
          <ac:chgData name="FABIO ODAGUIRI" userId="8302a736-4cd7-4614-823b-eab2467546f0" providerId="ADAL" clId="{145A7F86-21C1-4443-85A9-CF304CBDED4C}" dt="2020-07-13T01:37:45.582" v="628" actId="478"/>
          <ac:picMkLst>
            <pc:docMk/>
            <pc:sldMk cId="1861349228" sldId="318"/>
            <ac:picMk id="2" creationId="{52F8AAAC-81E8-4434-ABFC-994A13E598A5}"/>
          </ac:picMkLst>
        </pc:picChg>
        <pc:picChg chg="add">
          <ac:chgData name="FABIO ODAGUIRI" userId="8302a736-4cd7-4614-823b-eab2467546f0" providerId="ADAL" clId="{145A7F86-21C1-4443-85A9-CF304CBDED4C}" dt="2020-07-13T01:37:46.356" v="629" actId="22"/>
          <ac:picMkLst>
            <pc:docMk/>
            <pc:sldMk cId="1861349228" sldId="318"/>
            <ac:picMk id="9" creationId="{3A219BA9-5966-41D9-B2EC-E4206FA0AC19}"/>
          </ac:picMkLst>
        </pc:picChg>
      </pc:sldChg>
      <pc:sldChg chg="addSp delSp modSp del mod ord">
        <pc:chgData name="FABIO ODAGUIRI" userId="8302a736-4cd7-4614-823b-eab2467546f0" providerId="ADAL" clId="{145A7F86-21C1-4443-85A9-CF304CBDED4C}" dt="2020-07-13T01:35:21.763" v="583" actId="47"/>
        <pc:sldMkLst>
          <pc:docMk/>
          <pc:sldMk cId="2284956516" sldId="319"/>
        </pc:sldMkLst>
        <pc:spChg chg="del">
          <ac:chgData name="FABIO ODAGUIRI" userId="8302a736-4cd7-4614-823b-eab2467546f0" providerId="ADAL" clId="{145A7F86-21C1-4443-85A9-CF304CBDED4C}" dt="2020-07-13T01:34:43.150" v="571" actId="478"/>
          <ac:spMkLst>
            <pc:docMk/>
            <pc:sldMk cId="2284956516" sldId="319"/>
            <ac:spMk id="5" creationId="{38E480C5-8D23-4BB7-B772-2C8A352AF0B3}"/>
          </ac:spMkLst>
        </pc:spChg>
        <pc:spChg chg="mod">
          <ac:chgData name="FABIO ODAGUIRI" userId="8302a736-4cd7-4614-823b-eab2467546f0" providerId="ADAL" clId="{145A7F86-21C1-4443-85A9-CF304CBDED4C}" dt="2020-07-13T01:35:15.333" v="582" actId="20577"/>
          <ac:spMkLst>
            <pc:docMk/>
            <pc:sldMk cId="2284956516" sldId="319"/>
            <ac:spMk id="6" creationId="{1A1281D0-ADFF-49E3-9D78-990AF64FA521}"/>
          </ac:spMkLst>
        </pc:spChg>
        <pc:picChg chg="del">
          <ac:chgData name="FABIO ODAGUIRI" userId="8302a736-4cd7-4614-823b-eab2467546f0" providerId="ADAL" clId="{145A7F86-21C1-4443-85A9-CF304CBDED4C}" dt="2020-07-13T01:19:26.299" v="562" actId="478"/>
          <ac:picMkLst>
            <pc:docMk/>
            <pc:sldMk cId="2284956516" sldId="319"/>
            <ac:picMk id="3" creationId="{3DA93095-B198-4BDE-A3FD-2F7B11E9746E}"/>
          </ac:picMkLst>
        </pc:picChg>
        <pc:picChg chg="add del mod">
          <ac:chgData name="FABIO ODAGUIRI" userId="8302a736-4cd7-4614-823b-eab2467546f0" providerId="ADAL" clId="{145A7F86-21C1-4443-85A9-CF304CBDED4C}" dt="2020-07-13T01:35:06.194" v="573" actId="478"/>
          <ac:picMkLst>
            <pc:docMk/>
            <pc:sldMk cId="2284956516" sldId="319"/>
            <ac:picMk id="4" creationId="{A5099DF7-0692-4D03-BECC-08A3745E279A}"/>
          </ac:picMkLst>
        </pc:picChg>
      </pc:sldChg>
      <pc:sldChg chg="delSp modSp mod modAnim">
        <pc:chgData name="FABIO ODAGUIRI" userId="8302a736-4cd7-4614-823b-eab2467546f0" providerId="ADAL" clId="{145A7F86-21C1-4443-85A9-CF304CBDED4C}" dt="2020-07-13T01:17:17.706" v="561" actId="20577"/>
        <pc:sldMkLst>
          <pc:docMk/>
          <pc:sldMk cId="2678784242" sldId="322"/>
        </pc:sldMkLst>
        <pc:spChg chg="mod">
          <ac:chgData name="FABIO ODAGUIRI" userId="8302a736-4cd7-4614-823b-eab2467546f0" providerId="ADAL" clId="{145A7F86-21C1-4443-85A9-CF304CBDED4C}" dt="2020-07-13T01:17:17.706" v="561" actId="20577"/>
          <ac:spMkLst>
            <pc:docMk/>
            <pc:sldMk cId="2678784242" sldId="322"/>
            <ac:spMk id="5" creationId="{E472F69E-099A-4EBB-88C7-83D535591361}"/>
          </ac:spMkLst>
        </pc:spChg>
        <pc:spChg chg="del">
          <ac:chgData name="FABIO ODAGUIRI" userId="8302a736-4cd7-4614-823b-eab2467546f0" providerId="ADAL" clId="{145A7F86-21C1-4443-85A9-CF304CBDED4C}" dt="2020-07-13T00:05:12.429" v="1" actId="478"/>
          <ac:spMkLst>
            <pc:docMk/>
            <pc:sldMk cId="2678784242" sldId="322"/>
            <ac:spMk id="6" creationId="{4A04F379-EACC-4C50-91A9-CD0B7A67C61F}"/>
          </ac:spMkLst>
        </pc:spChg>
      </pc:sldChg>
      <pc:sldChg chg="del">
        <pc:chgData name="FABIO ODAGUIRI" userId="8302a736-4cd7-4614-823b-eab2467546f0" providerId="ADAL" clId="{145A7F86-21C1-4443-85A9-CF304CBDED4C}" dt="2020-07-13T01:38:55.852" v="646" actId="47"/>
        <pc:sldMkLst>
          <pc:docMk/>
          <pc:sldMk cId="3782972218" sldId="326"/>
        </pc:sldMkLst>
      </pc:sldChg>
      <pc:sldChg chg="del">
        <pc:chgData name="FABIO ODAGUIRI" userId="8302a736-4cd7-4614-823b-eab2467546f0" providerId="ADAL" clId="{145A7F86-21C1-4443-85A9-CF304CBDED4C}" dt="2020-07-13T01:38:58.410" v="648" actId="47"/>
        <pc:sldMkLst>
          <pc:docMk/>
          <pc:sldMk cId="946250168" sldId="327"/>
        </pc:sldMkLst>
      </pc:sldChg>
      <pc:sldChg chg="del">
        <pc:chgData name="FABIO ODAGUIRI" userId="8302a736-4cd7-4614-823b-eab2467546f0" providerId="ADAL" clId="{145A7F86-21C1-4443-85A9-CF304CBDED4C}" dt="2020-07-13T01:38:56.759" v="647" actId="47"/>
        <pc:sldMkLst>
          <pc:docMk/>
          <pc:sldMk cId="458580998" sldId="329"/>
        </pc:sldMkLst>
      </pc:sldChg>
      <pc:sldChg chg="modSp mod">
        <pc:chgData name="FABIO ODAGUIRI" userId="8302a736-4cd7-4614-823b-eab2467546f0" providerId="ADAL" clId="{145A7F86-21C1-4443-85A9-CF304CBDED4C}" dt="2020-07-13T01:05:33.802" v="389" actId="6549"/>
        <pc:sldMkLst>
          <pc:docMk/>
          <pc:sldMk cId="404884705" sldId="331"/>
        </pc:sldMkLst>
        <pc:spChg chg="mod">
          <ac:chgData name="FABIO ODAGUIRI" userId="8302a736-4cd7-4614-823b-eab2467546f0" providerId="ADAL" clId="{145A7F86-21C1-4443-85A9-CF304CBDED4C}" dt="2020-07-13T01:05:33.802" v="389" actId="6549"/>
          <ac:spMkLst>
            <pc:docMk/>
            <pc:sldMk cId="404884705" sldId="331"/>
            <ac:spMk id="6" creationId="{41C1E216-926C-44C0-AC4C-CBBFC1F49053}"/>
          </ac:spMkLst>
        </pc:spChg>
      </pc:sldChg>
      <pc:sldChg chg="modSp mod">
        <pc:chgData name="FABIO ODAGUIRI" userId="8302a736-4cd7-4614-823b-eab2467546f0" providerId="ADAL" clId="{145A7F86-21C1-4443-85A9-CF304CBDED4C}" dt="2020-07-13T00:20:19.120" v="366" actId="1076"/>
        <pc:sldMkLst>
          <pc:docMk/>
          <pc:sldMk cId="3088151716" sldId="333"/>
        </pc:sldMkLst>
        <pc:spChg chg="mod">
          <ac:chgData name="FABIO ODAGUIRI" userId="8302a736-4cd7-4614-823b-eab2467546f0" providerId="ADAL" clId="{145A7F86-21C1-4443-85A9-CF304CBDED4C}" dt="2020-07-13T00:20:19.120" v="366" actId="1076"/>
          <ac:spMkLst>
            <pc:docMk/>
            <pc:sldMk cId="3088151716" sldId="333"/>
            <ac:spMk id="6" creationId="{41C1E216-926C-44C0-AC4C-CBBFC1F49053}"/>
          </ac:spMkLst>
        </pc:spChg>
      </pc:sldChg>
      <pc:sldChg chg="modSp mod modAnim">
        <pc:chgData name="FABIO ODAGUIRI" userId="8302a736-4cd7-4614-823b-eab2467546f0" providerId="ADAL" clId="{145A7F86-21C1-4443-85A9-CF304CBDED4C}" dt="2020-07-13T01:09:13.636" v="485" actId="14100"/>
        <pc:sldMkLst>
          <pc:docMk/>
          <pc:sldMk cId="32706025" sldId="340"/>
        </pc:sldMkLst>
        <pc:spChg chg="mod">
          <ac:chgData name="FABIO ODAGUIRI" userId="8302a736-4cd7-4614-823b-eab2467546f0" providerId="ADAL" clId="{145A7F86-21C1-4443-85A9-CF304CBDED4C}" dt="2020-07-13T01:09:13.636" v="485" actId="14100"/>
          <ac:spMkLst>
            <pc:docMk/>
            <pc:sldMk cId="32706025" sldId="340"/>
            <ac:spMk id="6" creationId="{41C1E216-926C-44C0-AC4C-CBBFC1F49053}"/>
          </ac:spMkLst>
        </pc:spChg>
      </pc:sldChg>
      <pc:sldChg chg="modSp mod">
        <pc:chgData name="FABIO ODAGUIRI" userId="8302a736-4cd7-4614-823b-eab2467546f0" providerId="ADAL" clId="{145A7F86-21C1-4443-85A9-CF304CBDED4C}" dt="2020-07-13T00:21:30.575" v="388" actId="1076"/>
        <pc:sldMkLst>
          <pc:docMk/>
          <pc:sldMk cId="3989923587" sldId="341"/>
        </pc:sldMkLst>
        <pc:spChg chg="mod">
          <ac:chgData name="FABIO ODAGUIRI" userId="8302a736-4cd7-4614-823b-eab2467546f0" providerId="ADAL" clId="{145A7F86-21C1-4443-85A9-CF304CBDED4C}" dt="2020-07-13T00:21:30.575" v="388" actId="1076"/>
          <ac:spMkLst>
            <pc:docMk/>
            <pc:sldMk cId="3989923587" sldId="341"/>
            <ac:spMk id="6" creationId="{41C1E216-926C-44C0-AC4C-CBBFC1F49053}"/>
          </ac:spMkLst>
        </pc:spChg>
      </pc:sldChg>
      <pc:sldChg chg="modSp modAnim">
        <pc:chgData name="FABIO ODAGUIRI" userId="8302a736-4cd7-4614-823b-eab2467546f0" providerId="ADAL" clId="{145A7F86-21C1-4443-85A9-CF304CBDED4C}" dt="2020-07-13T00:17:19.480" v="341" actId="20577"/>
        <pc:sldMkLst>
          <pc:docMk/>
          <pc:sldMk cId="1455195773" sldId="343"/>
        </pc:sldMkLst>
        <pc:spChg chg="mod">
          <ac:chgData name="FABIO ODAGUIRI" userId="8302a736-4cd7-4614-823b-eab2467546f0" providerId="ADAL" clId="{145A7F86-21C1-4443-85A9-CF304CBDED4C}" dt="2020-07-13T00:17:19.480" v="341" actId="20577"/>
          <ac:spMkLst>
            <pc:docMk/>
            <pc:sldMk cId="1455195773" sldId="343"/>
            <ac:spMk id="6" creationId="{41C1E216-926C-44C0-AC4C-CBBFC1F49053}"/>
          </ac:spMkLst>
        </pc:spChg>
      </pc:sldChg>
      <pc:sldChg chg="addSp modSp mod">
        <pc:chgData name="FABIO ODAGUIRI" userId="8302a736-4cd7-4614-823b-eab2467546f0" providerId="ADAL" clId="{145A7F86-21C1-4443-85A9-CF304CBDED4C}" dt="2020-07-13T01:14:21.828" v="543" actId="14100"/>
        <pc:sldMkLst>
          <pc:docMk/>
          <pc:sldMk cId="4108957211" sldId="344"/>
        </pc:sldMkLst>
        <pc:spChg chg="add mod">
          <ac:chgData name="FABIO ODAGUIRI" userId="8302a736-4cd7-4614-823b-eab2467546f0" providerId="ADAL" clId="{145A7F86-21C1-4443-85A9-CF304CBDED4C}" dt="2020-07-13T01:14:19.396" v="542" actId="14100"/>
          <ac:spMkLst>
            <pc:docMk/>
            <pc:sldMk cId="4108957211" sldId="344"/>
            <ac:spMk id="4" creationId="{E45A390D-F5E8-4E69-B96D-E4D8F97174A6}"/>
          </ac:spMkLst>
        </pc:spChg>
        <pc:spChg chg="add mod">
          <ac:chgData name="FABIO ODAGUIRI" userId="8302a736-4cd7-4614-823b-eab2467546f0" providerId="ADAL" clId="{145A7F86-21C1-4443-85A9-CF304CBDED4C}" dt="2020-07-13T01:14:21.828" v="543" actId="14100"/>
          <ac:spMkLst>
            <pc:docMk/>
            <pc:sldMk cId="4108957211" sldId="344"/>
            <ac:spMk id="5" creationId="{40918F0C-4D9D-45A8-B7DA-2D161391A1B6}"/>
          </ac:spMkLst>
        </pc:spChg>
        <pc:spChg chg="add mod">
          <ac:chgData name="FABIO ODAGUIRI" userId="8302a736-4cd7-4614-823b-eab2467546f0" providerId="ADAL" clId="{145A7F86-21C1-4443-85A9-CF304CBDED4C}" dt="2020-07-13T01:12:13.141" v="500" actId="14100"/>
          <ac:spMkLst>
            <pc:docMk/>
            <pc:sldMk cId="4108957211" sldId="344"/>
            <ac:spMk id="9" creationId="{9F32ABD3-53CA-41E4-BDB8-AEDAABB40A71}"/>
          </ac:spMkLst>
        </pc:spChg>
        <pc:spChg chg="add mod">
          <ac:chgData name="FABIO ODAGUIRI" userId="8302a736-4cd7-4614-823b-eab2467546f0" providerId="ADAL" clId="{145A7F86-21C1-4443-85A9-CF304CBDED4C}" dt="2020-07-13T01:12:37.279" v="522" actId="14100"/>
          <ac:spMkLst>
            <pc:docMk/>
            <pc:sldMk cId="4108957211" sldId="344"/>
            <ac:spMk id="11" creationId="{276791CB-588D-4353-8C72-081C96BF472E}"/>
          </ac:spMkLst>
        </pc:spChg>
        <pc:spChg chg="add mod">
          <ac:chgData name="FABIO ODAGUIRI" userId="8302a736-4cd7-4614-823b-eab2467546f0" providerId="ADAL" clId="{145A7F86-21C1-4443-85A9-CF304CBDED4C}" dt="2020-07-13T01:12:53.685" v="525" actId="14100"/>
          <ac:spMkLst>
            <pc:docMk/>
            <pc:sldMk cId="4108957211" sldId="344"/>
            <ac:spMk id="13" creationId="{46A04619-E8E4-49FE-9F0B-27129DE3F76C}"/>
          </ac:spMkLst>
        </pc:spChg>
        <pc:picChg chg="mod">
          <ac:chgData name="FABIO ODAGUIRI" userId="8302a736-4cd7-4614-823b-eab2467546f0" providerId="ADAL" clId="{145A7F86-21C1-4443-85A9-CF304CBDED4C}" dt="2020-07-13T01:13:40.611" v="532" actId="1076"/>
          <ac:picMkLst>
            <pc:docMk/>
            <pc:sldMk cId="4108957211" sldId="344"/>
            <ac:picMk id="3" creationId="{8099149C-2ECA-483E-9DED-B7493AE9C44E}"/>
          </ac:picMkLst>
        </pc:picChg>
        <pc:cxnChg chg="add mod">
          <ac:chgData name="FABIO ODAGUIRI" userId="8302a736-4cd7-4614-823b-eab2467546f0" providerId="ADAL" clId="{145A7F86-21C1-4443-85A9-CF304CBDED4C}" dt="2020-07-13T01:13:59.573" v="540" actId="14100"/>
          <ac:cxnSpMkLst>
            <pc:docMk/>
            <pc:sldMk cId="4108957211" sldId="344"/>
            <ac:cxnSpMk id="15" creationId="{7FDF90CA-F7B3-4489-A7AC-D7B418022A28}"/>
          </ac:cxnSpMkLst>
        </pc:cxnChg>
      </pc:sldChg>
      <pc:sldChg chg="modSp add mod">
        <pc:chgData name="FABIO ODAGUIRI" userId="8302a736-4cd7-4614-823b-eab2467546f0" providerId="ADAL" clId="{145A7F86-21C1-4443-85A9-CF304CBDED4C}" dt="2020-07-13T00:20:31.642" v="367" actId="403"/>
        <pc:sldMkLst>
          <pc:docMk/>
          <pc:sldMk cId="1994241808" sldId="346"/>
        </pc:sldMkLst>
        <pc:spChg chg="mod">
          <ac:chgData name="FABIO ODAGUIRI" userId="8302a736-4cd7-4614-823b-eab2467546f0" providerId="ADAL" clId="{145A7F86-21C1-4443-85A9-CF304CBDED4C}" dt="2020-07-13T00:20:31.642" v="367" actId="403"/>
          <ac:spMkLst>
            <pc:docMk/>
            <pc:sldMk cId="1994241808" sldId="346"/>
            <ac:spMk id="6" creationId="{41C1E216-926C-44C0-AC4C-CBBFC1F49053}"/>
          </ac:spMkLst>
        </pc:spChg>
      </pc:sldChg>
      <pc:sldChg chg="delSp add mod">
        <pc:chgData name="FABIO ODAGUIRI" userId="8302a736-4cd7-4614-823b-eab2467546f0" providerId="ADAL" clId="{145A7F86-21C1-4443-85A9-CF304CBDED4C}" dt="2020-07-13T01:35:09.738" v="574" actId="21"/>
        <pc:sldMkLst>
          <pc:docMk/>
          <pc:sldMk cId="2289462565" sldId="347"/>
        </pc:sldMkLst>
        <pc:picChg chg="del">
          <ac:chgData name="FABIO ODAGUIRI" userId="8302a736-4cd7-4614-823b-eab2467546f0" providerId="ADAL" clId="{145A7F86-21C1-4443-85A9-CF304CBDED4C}" dt="2020-07-13T01:35:09.738" v="574" actId="21"/>
          <ac:picMkLst>
            <pc:docMk/>
            <pc:sldMk cId="2289462565" sldId="347"/>
            <ac:picMk id="4" creationId="{A5099DF7-0692-4D03-BECC-08A3745E279A}"/>
          </ac:picMkLst>
        </pc:picChg>
      </pc:sldChg>
      <pc:sldChg chg="add del">
        <pc:chgData name="FABIO ODAGUIRI" userId="8302a736-4cd7-4614-823b-eab2467546f0" providerId="ADAL" clId="{145A7F86-21C1-4443-85A9-CF304CBDED4C}" dt="2020-07-13T01:38:53.598" v="644" actId="47"/>
        <pc:sldMkLst>
          <pc:docMk/>
          <pc:sldMk cId="1061193357" sldId="348"/>
        </pc:sldMkLst>
      </pc:sldChg>
      <pc:sldChg chg="add del">
        <pc:chgData name="FABIO ODAGUIRI" userId="8302a736-4cd7-4614-823b-eab2467546f0" providerId="ADAL" clId="{145A7F86-21C1-4443-85A9-CF304CBDED4C}" dt="2020-07-13T01:38:54.901" v="645" actId="47"/>
        <pc:sldMkLst>
          <pc:docMk/>
          <pc:sldMk cId="1716420369" sldId="349"/>
        </pc:sldMkLst>
      </pc:sldChg>
      <pc:sldChg chg="modSp add mod">
        <pc:chgData name="FABIO ODAGUIRI" userId="8302a736-4cd7-4614-823b-eab2467546f0" providerId="ADAL" clId="{145A7F86-21C1-4443-85A9-CF304CBDED4C}" dt="2020-07-13T01:36:58.188" v="627" actId="20577"/>
        <pc:sldMkLst>
          <pc:docMk/>
          <pc:sldMk cId="1552786601" sldId="350"/>
        </pc:sldMkLst>
        <pc:spChg chg="mod">
          <ac:chgData name="FABIO ODAGUIRI" userId="8302a736-4cd7-4614-823b-eab2467546f0" providerId="ADAL" clId="{145A7F86-21C1-4443-85A9-CF304CBDED4C}" dt="2020-07-13T01:36:58.188" v="627" actId="20577"/>
          <ac:spMkLst>
            <pc:docMk/>
            <pc:sldMk cId="1552786601" sldId="350"/>
            <ac:spMk id="3" creationId="{138BCF5C-124E-4EF3-8C08-BDCCBB30B6AB}"/>
          </ac:spMkLst>
        </pc:spChg>
      </pc:sldChg>
      <pc:sldChg chg="addSp delSp modSp add mod">
        <pc:chgData name="FABIO ODAGUIRI" userId="8302a736-4cd7-4614-823b-eab2467546f0" providerId="ADAL" clId="{145A7F86-21C1-4443-85A9-CF304CBDED4C}" dt="2020-07-13T01:47:42.270" v="651" actId="478"/>
        <pc:sldMkLst>
          <pc:docMk/>
          <pc:sldMk cId="1332743148" sldId="351"/>
        </pc:sldMkLst>
        <pc:spChg chg="mod">
          <ac:chgData name="FABIO ODAGUIRI" userId="8302a736-4cd7-4614-823b-eab2467546f0" providerId="ADAL" clId="{145A7F86-21C1-4443-85A9-CF304CBDED4C}" dt="2020-07-13T01:38:49.725" v="643" actId="20577"/>
          <ac:spMkLst>
            <pc:docMk/>
            <pc:sldMk cId="1332743148" sldId="351"/>
            <ac:spMk id="3" creationId="{138BCF5C-124E-4EF3-8C08-BDCCBB30B6AB}"/>
          </ac:spMkLst>
        </pc:spChg>
        <pc:picChg chg="add">
          <ac:chgData name="FABIO ODAGUIRI" userId="8302a736-4cd7-4614-823b-eab2467546f0" providerId="ADAL" clId="{145A7F86-21C1-4443-85A9-CF304CBDED4C}" dt="2020-07-13T01:38:27.625" v="632" actId="22"/>
          <ac:picMkLst>
            <pc:docMk/>
            <pc:sldMk cId="1332743148" sldId="351"/>
            <ac:picMk id="4" creationId="{FF43AFC4-CDCA-47BD-8756-A96F9F97F524}"/>
          </ac:picMkLst>
        </pc:picChg>
        <pc:picChg chg="add del">
          <ac:chgData name="FABIO ODAGUIRI" userId="8302a736-4cd7-4614-823b-eab2467546f0" providerId="ADAL" clId="{145A7F86-21C1-4443-85A9-CF304CBDED4C}" dt="2020-07-13T01:47:42.270" v="651" actId="478"/>
          <ac:picMkLst>
            <pc:docMk/>
            <pc:sldMk cId="1332743148" sldId="351"/>
            <ac:picMk id="7" creationId="{D70034A4-2E60-420B-B3D0-3D2D96CB85AE}"/>
          </ac:picMkLst>
        </pc:picChg>
        <pc:picChg chg="del">
          <ac:chgData name="FABIO ODAGUIRI" userId="8302a736-4cd7-4614-823b-eab2467546f0" providerId="ADAL" clId="{145A7F86-21C1-4443-85A9-CF304CBDED4C}" dt="2020-07-13T01:38:26.925" v="631" actId="478"/>
          <ac:picMkLst>
            <pc:docMk/>
            <pc:sldMk cId="1332743148" sldId="351"/>
            <ac:picMk id="9" creationId="{3A219BA9-5966-41D9-B2EC-E4206FA0AC19}"/>
          </ac:picMkLst>
        </pc:picChg>
      </pc:sldChg>
      <pc:sldChg chg="addSp delSp modSp add mod">
        <pc:chgData name="FABIO ODAGUIRI" userId="8302a736-4cd7-4614-823b-eab2467546f0" providerId="ADAL" clId="{145A7F86-21C1-4443-85A9-CF304CBDED4C}" dt="2020-07-13T01:48:19.560" v="660" actId="20577"/>
        <pc:sldMkLst>
          <pc:docMk/>
          <pc:sldMk cId="3955531291" sldId="352"/>
        </pc:sldMkLst>
        <pc:spChg chg="add del mod">
          <ac:chgData name="FABIO ODAGUIRI" userId="8302a736-4cd7-4614-823b-eab2467546f0" providerId="ADAL" clId="{145A7F86-21C1-4443-85A9-CF304CBDED4C}" dt="2020-07-13T01:48:19.560" v="660" actId="20577"/>
          <ac:spMkLst>
            <pc:docMk/>
            <pc:sldMk cId="3955531291" sldId="352"/>
            <ac:spMk id="3" creationId="{138BCF5C-124E-4EF3-8C08-BDCCBB30B6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5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7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25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2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6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9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3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6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8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4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67DD51-F02C-4930-B0BA-ACCCE9A8E980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3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ydevelopers/pydev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developers/pydev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8E35C2-CC39-46CC-BC1C-2FE7F1A4110E}"/>
              </a:ext>
            </a:extLst>
          </p:cNvPr>
          <p:cNvSpPr txBox="1"/>
          <p:nvPr/>
        </p:nvSpPr>
        <p:spPr>
          <a:xfrm>
            <a:off x="703385" y="455140"/>
            <a:ext cx="10946423" cy="5298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b="1" dirty="0"/>
              <a:t>FATEC - FACULDADE DE TECNOLOGIA DE SÃO PAULO</a:t>
            </a:r>
          </a:p>
          <a:p>
            <a:pPr algn="ctr">
              <a:lnSpc>
                <a:spcPct val="200000"/>
              </a:lnSpc>
            </a:pPr>
            <a:endParaRPr lang="pt-BR" dirty="0"/>
          </a:p>
          <a:p>
            <a:pPr algn="ctr">
              <a:lnSpc>
                <a:spcPct val="200000"/>
              </a:lnSpc>
            </a:pPr>
            <a:r>
              <a:rPr lang="pt-BR" dirty="0"/>
              <a:t>Projeto Integrador: </a:t>
            </a:r>
            <a:r>
              <a:rPr lang="pt-BR" i="1" dirty="0"/>
              <a:t>“Aplicação computacional para tomada de decisão estratégica na alocação de recursos a partir do Gráfico de </a:t>
            </a:r>
            <a:r>
              <a:rPr lang="pt-BR" i="1" dirty="0" err="1"/>
              <a:t>Gantt</a:t>
            </a:r>
            <a:r>
              <a:rPr lang="pt-BR" i="1" dirty="0"/>
              <a:t>”</a:t>
            </a:r>
            <a:r>
              <a:rPr lang="pt-B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pt-BR" sz="2800" b="1" dirty="0"/>
              <a:t>ENTREGA 06 – FINAL – 12 de julho de 2020</a:t>
            </a:r>
            <a:endParaRPr lang="pt-BR" b="1" dirty="0"/>
          </a:p>
          <a:p>
            <a:pPr algn="ctr">
              <a:lnSpc>
                <a:spcPct val="200000"/>
              </a:lnSpc>
            </a:pPr>
            <a:endParaRPr lang="pt-BR" dirty="0"/>
          </a:p>
          <a:p>
            <a:pPr algn="ctr">
              <a:lnSpc>
                <a:spcPct val="200000"/>
              </a:lnSpc>
            </a:pPr>
            <a:r>
              <a:rPr lang="pt-BR" dirty="0"/>
              <a:t>Curso: Tecnologia em Banco de Dados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Turma 2019.2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Grupo </a:t>
            </a:r>
            <a:r>
              <a:rPr lang="pt-BR" dirty="0" err="1"/>
              <a:t>Pydevs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1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631595" y="865413"/>
            <a:ext cx="10548595" cy="512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romanLcPeriod" startAt="6"/>
            </a:pPr>
            <a:r>
              <a:rPr lang="pt-BR" sz="2800" dirty="0"/>
              <a:t>Limitar horas trabalhadas por colaborador a fim de evitar sobrecargas.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 startAt="6"/>
            </a:pPr>
            <a:r>
              <a:rPr lang="pt-BR" sz="2800" dirty="0"/>
              <a:t> Permitir a divisão de uma tarefa por dia (um dia = unidade mínima de tempo);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 startAt="6"/>
            </a:pPr>
            <a:r>
              <a:rPr lang="pt-BR" sz="2800" dirty="0"/>
              <a:t> Exportar arquivo para envio a terceiros;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 startAt="6"/>
            </a:pPr>
            <a:r>
              <a:rPr lang="pt-BR" sz="2800" dirty="0"/>
              <a:t> Gerar Relatório;</a:t>
            </a:r>
          </a:p>
        </p:txBody>
      </p:sp>
    </p:spTree>
    <p:extLst>
      <p:ext uri="{BB962C8B-B14F-4D97-AF65-F5344CB8AC3E}">
        <p14:creationId xmlns:p14="http://schemas.microsoft.com/office/powerpoint/2010/main" val="33625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CFDDDBF-8344-4196-B5DB-D09A7C34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1"/>
            <a:ext cx="8606128" cy="3291844"/>
          </a:xfrm>
          <a:prstGeom prst="rect">
            <a:avLst/>
          </a:prstGeom>
          <a:effectLst/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APLICAÇÃO</a:t>
            </a:r>
          </a:p>
        </p:txBody>
      </p:sp>
    </p:spTree>
    <p:extLst>
      <p:ext uri="{BB962C8B-B14F-4D97-AF65-F5344CB8AC3E}">
        <p14:creationId xmlns:p14="http://schemas.microsoft.com/office/powerpoint/2010/main" val="929188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894382"/>
            <a:ext cx="10040815" cy="428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REQUISITOS </a:t>
            </a:r>
          </a:p>
          <a:p>
            <a:pPr algn="ctr">
              <a:lnSpc>
                <a:spcPct val="200000"/>
              </a:lnSpc>
            </a:pPr>
            <a:r>
              <a:rPr lang="pt-BR" sz="4800" b="1" dirty="0"/>
              <a:t>IMPLEMENTADOS</a:t>
            </a:r>
          </a:p>
          <a:p>
            <a:pPr algn="ctr">
              <a:lnSpc>
                <a:spcPct val="200000"/>
              </a:lnSpc>
            </a:pPr>
            <a:r>
              <a:rPr lang="pt-BR" sz="4800" b="1" dirty="0"/>
              <a:t>NA VERSÃO 1.0</a:t>
            </a:r>
          </a:p>
        </p:txBody>
      </p:sp>
    </p:spTree>
    <p:extLst>
      <p:ext uri="{BB962C8B-B14F-4D97-AF65-F5344CB8AC3E}">
        <p14:creationId xmlns:p14="http://schemas.microsoft.com/office/powerpoint/2010/main" val="398992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562466" y="434526"/>
            <a:ext cx="10153160" cy="426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Cadastrar projetos, tarefas, colaboradores;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Conferir as horas (projeto, tarefa, colaborador);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 Simular horas / tarefa;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Visualizar os projetos no tempo (geral/panorâmica).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Manipular a GUI na forma de diagrama interativo;</a:t>
            </a:r>
          </a:p>
        </p:txBody>
      </p:sp>
    </p:spTree>
    <p:extLst>
      <p:ext uri="{BB962C8B-B14F-4D97-AF65-F5344CB8AC3E}">
        <p14:creationId xmlns:p14="http://schemas.microsoft.com/office/powerpoint/2010/main" val="327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dvAuto="2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1281D0-ADFF-49E3-9D78-990AF64FA521}"/>
              </a:ext>
            </a:extLst>
          </p:cNvPr>
          <p:cNvSpPr txBox="1"/>
          <p:nvPr/>
        </p:nvSpPr>
        <p:spPr>
          <a:xfrm>
            <a:off x="659997" y="2526707"/>
            <a:ext cx="3512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1" dirty="0"/>
              <a:t>TELA DE CADASTRO</a:t>
            </a:r>
          </a:p>
          <a:p>
            <a:pPr algn="ctr"/>
            <a:r>
              <a:rPr lang="pt-BR" b="1" dirty="0"/>
              <a:t>+</a:t>
            </a:r>
          </a:p>
          <a:p>
            <a:pPr algn="ctr"/>
            <a:r>
              <a:rPr lang="pt-BR" sz="1800" b="1" dirty="0"/>
              <a:t>FUNÇÃO EDITAR (MÉTODO)</a:t>
            </a:r>
          </a:p>
          <a:p>
            <a:pPr algn="ctr"/>
            <a:r>
              <a:rPr lang="pt-BR" b="1" dirty="0"/>
              <a:t>+</a:t>
            </a:r>
          </a:p>
          <a:p>
            <a:pPr algn="ctr"/>
            <a:r>
              <a:rPr lang="pt-BR" sz="1800" b="1" dirty="0"/>
              <a:t>FUNÇÃO REMOVER (MÉTODO)</a:t>
            </a:r>
          </a:p>
        </p:txBody>
      </p:sp>
    </p:spTree>
    <p:extLst>
      <p:ext uri="{BB962C8B-B14F-4D97-AF65-F5344CB8AC3E}">
        <p14:creationId xmlns:p14="http://schemas.microsoft.com/office/powerpoint/2010/main" val="228946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322166" y="870332"/>
            <a:ext cx="2586287" cy="428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CASOS DE</a:t>
            </a:r>
          </a:p>
          <a:p>
            <a:pPr algn="ctr">
              <a:lnSpc>
                <a:spcPct val="200000"/>
              </a:lnSpc>
            </a:pPr>
            <a:r>
              <a:rPr lang="pt-BR" sz="4800" b="1" dirty="0"/>
              <a:t>USO</a:t>
            </a:r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099149C-2ECA-483E-9DED-B7493AE9C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00" y="388612"/>
            <a:ext cx="7717805" cy="63231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45A390D-F5E8-4E69-B96D-E4D8F97174A6}"/>
              </a:ext>
            </a:extLst>
          </p:cNvPr>
          <p:cNvSpPr/>
          <p:nvPr/>
        </p:nvSpPr>
        <p:spPr>
          <a:xfrm>
            <a:off x="5940425" y="870332"/>
            <a:ext cx="4854575" cy="618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918F0C-4D9D-45A8-B7DA-2D161391A1B6}"/>
              </a:ext>
            </a:extLst>
          </p:cNvPr>
          <p:cNvSpPr/>
          <p:nvPr/>
        </p:nvSpPr>
        <p:spPr>
          <a:xfrm>
            <a:off x="5929523" y="1041782"/>
            <a:ext cx="1747627" cy="57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32ABD3-53CA-41E4-BDB8-AEDAABB40A71}"/>
              </a:ext>
            </a:extLst>
          </p:cNvPr>
          <p:cNvSpPr/>
          <p:nvPr/>
        </p:nvSpPr>
        <p:spPr>
          <a:xfrm>
            <a:off x="9505950" y="4318000"/>
            <a:ext cx="1289050" cy="841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6791CB-588D-4353-8C72-081C96BF472E}"/>
              </a:ext>
            </a:extLst>
          </p:cNvPr>
          <p:cNvSpPr/>
          <p:nvPr/>
        </p:nvSpPr>
        <p:spPr>
          <a:xfrm>
            <a:off x="10591800" y="3543299"/>
            <a:ext cx="209550" cy="1825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6A04619-E8E4-49FE-9F0B-27129DE3F76C}"/>
              </a:ext>
            </a:extLst>
          </p:cNvPr>
          <p:cNvSpPr/>
          <p:nvPr/>
        </p:nvSpPr>
        <p:spPr>
          <a:xfrm>
            <a:off x="10834057" y="2952751"/>
            <a:ext cx="1289050" cy="903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DF90CA-F7B3-4489-A7AC-D7B418022A28}"/>
              </a:ext>
            </a:extLst>
          </p:cNvPr>
          <p:cNvCxnSpPr>
            <a:cxnSpLocks/>
          </p:cNvCxnSpPr>
          <p:nvPr/>
        </p:nvCxnSpPr>
        <p:spPr>
          <a:xfrm flipV="1">
            <a:off x="10956715" y="1619250"/>
            <a:ext cx="412960" cy="1444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5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1533217"/>
            <a:ext cx="10040815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VALOR </a:t>
            </a:r>
          </a:p>
          <a:p>
            <a:pPr algn="ctr">
              <a:lnSpc>
                <a:spcPct val="200000"/>
              </a:lnSpc>
            </a:pPr>
            <a:r>
              <a:rPr lang="pt-BR" sz="4800" b="1" dirty="0"/>
              <a:t>AGREGADO</a:t>
            </a:r>
          </a:p>
        </p:txBody>
      </p:sp>
    </p:spTree>
    <p:extLst>
      <p:ext uri="{BB962C8B-B14F-4D97-AF65-F5344CB8AC3E}">
        <p14:creationId xmlns:p14="http://schemas.microsoft.com/office/powerpoint/2010/main" val="70486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562465" y="434526"/>
            <a:ext cx="11067069" cy="512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Interface amigável;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diagrama interativo (</a:t>
            </a:r>
            <a:r>
              <a:rPr lang="pt-BR" sz="2800" i="1" dirty="0" err="1"/>
              <a:t>drag-and-drop</a:t>
            </a:r>
            <a:r>
              <a:rPr lang="pt-BR" sz="2800" i="1" dirty="0"/>
              <a:t> </a:t>
            </a:r>
            <a:r>
              <a:rPr lang="pt-BR" sz="2800" dirty="0"/>
              <a:t>/ clica e arrasta);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Informações gerenciais;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 Respeito às normas de engenharia de software;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 Banco de Dados relacional com 3 tabelas;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 Preparado para </a:t>
            </a:r>
            <a:r>
              <a:rPr lang="pt-BR" sz="2800" i="1" dirty="0"/>
              <a:t>upgrades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60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dvAuto="2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1533217"/>
            <a:ext cx="10040815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TECNOLOGIAS </a:t>
            </a:r>
          </a:p>
          <a:p>
            <a:pPr algn="ctr">
              <a:lnSpc>
                <a:spcPct val="200000"/>
              </a:lnSpc>
            </a:pPr>
            <a:r>
              <a:rPr lang="pt-BR" sz="4800" b="1" dirty="0"/>
              <a:t>UTILIZADAS</a:t>
            </a:r>
          </a:p>
        </p:txBody>
      </p:sp>
    </p:spTree>
    <p:extLst>
      <p:ext uri="{BB962C8B-B14F-4D97-AF65-F5344CB8AC3E}">
        <p14:creationId xmlns:p14="http://schemas.microsoft.com/office/powerpoint/2010/main" val="242354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562465" y="434526"/>
            <a:ext cx="11067069" cy="598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Linguagem JAVA em aplicação desktop;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Bibliotecas JAVA: </a:t>
            </a:r>
          </a:p>
          <a:p>
            <a:pPr marL="1428750" lvl="2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pt-BR" sz="2800" dirty="0" err="1"/>
              <a:t>Javafx</a:t>
            </a:r>
            <a:r>
              <a:rPr lang="pt-BR" sz="2800" dirty="0"/>
              <a:t>;</a:t>
            </a:r>
          </a:p>
          <a:p>
            <a:pPr marL="1428750" lvl="2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pt-BR" sz="2800" dirty="0" err="1"/>
              <a:t>Nebula</a:t>
            </a:r>
            <a:r>
              <a:rPr lang="pt-BR" sz="2800" dirty="0"/>
              <a:t>;</a:t>
            </a:r>
          </a:p>
          <a:p>
            <a:pPr marL="1428750" lvl="2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pt-BR" sz="2800" dirty="0"/>
              <a:t>Conector MySQL;</a:t>
            </a:r>
          </a:p>
          <a:p>
            <a:pPr marL="1428750" lvl="2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pt-BR" sz="2800" dirty="0" err="1"/>
              <a:t>Calendar</a:t>
            </a:r>
            <a:r>
              <a:rPr lang="pt-BR" sz="2800" dirty="0"/>
              <a:t>, </a:t>
            </a:r>
            <a:r>
              <a:rPr lang="pt-BR" sz="2800" dirty="0" err="1"/>
              <a:t>Util</a:t>
            </a:r>
            <a:r>
              <a:rPr lang="pt-BR" sz="2800" dirty="0"/>
              <a:t>, etc.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Banco de Dados - MySQL.</a:t>
            </a:r>
          </a:p>
        </p:txBody>
      </p:sp>
    </p:spTree>
    <p:extLst>
      <p:ext uri="{BB962C8B-B14F-4D97-AF65-F5344CB8AC3E}">
        <p14:creationId xmlns:p14="http://schemas.microsoft.com/office/powerpoint/2010/main" val="14551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dvAuto="2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2329962" y="855699"/>
            <a:ext cx="9623913" cy="514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1) A Equipe e Carta do Projeto (</a:t>
            </a:r>
            <a:r>
              <a:rPr lang="pt-BR" sz="2400" dirty="0" err="1"/>
              <a:t>Git</a:t>
            </a:r>
            <a:r>
              <a:rPr lang="pt-BR" sz="2400" dirty="0"/>
              <a:t>);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2) Dificuldades e Aprendizado (Objetivo Pedagógico);	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3) A necessidade do Cliente;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4) A Aplicação: Apresentação Funcional.</a:t>
            </a:r>
          </a:p>
          <a:p>
            <a:pPr marL="896938" indent="-1762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	Requisitos;</a:t>
            </a:r>
          </a:p>
          <a:p>
            <a:pPr marL="896938" indent="-1762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Valor Agregado;</a:t>
            </a:r>
          </a:p>
          <a:p>
            <a:pPr marL="896938" indent="-1762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Tecnologias Utilizadas;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A06CFF-774D-4B41-9C8A-94842BF3648C}"/>
              </a:ext>
            </a:extLst>
          </p:cNvPr>
          <p:cNvSpPr txBox="1"/>
          <p:nvPr/>
        </p:nvSpPr>
        <p:spPr>
          <a:xfrm>
            <a:off x="238125" y="282819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AGENDA: </a:t>
            </a:r>
          </a:p>
        </p:txBody>
      </p:sp>
    </p:spTree>
    <p:extLst>
      <p:ext uri="{BB962C8B-B14F-4D97-AF65-F5344CB8AC3E}">
        <p14:creationId xmlns:p14="http://schemas.microsoft.com/office/powerpoint/2010/main" val="127330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2119534" y="685799"/>
            <a:ext cx="303961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VISUAL</a:t>
            </a:r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 err="1"/>
              <a:t>CONTROLLER</a:t>
            </a:r>
            <a:endParaRPr lang="pt-BR" sz="3600" b="1" dirty="0"/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 err="1"/>
              <a:t>MODEL</a:t>
            </a:r>
            <a:endParaRPr lang="pt-BR" sz="3600" b="1" dirty="0"/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/>
              <a:t>|</a:t>
            </a:r>
          </a:p>
          <a:p>
            <a:pPr algn="ctr"/>
            <a:r>
              <a:rPr lang="pt-BR" sz="3600" b="1" dirty="0" err="1"/>
              <a:t>DATABANK</a:t>
            </a:r>
            <a:endParaRPr lang="pt-BR" sz="24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A65037-968C-4A1E-ACC5-995E60EE764B}"/>
              </a:ext>
            </a:extLst>
          </p:cNvPr>
          <p:cNvSpPr txBox="1"/>
          <p:nvPr/>
        </p:nvSpPr>
        <p:spPr>
          <a:xfrm>
            <a:off x="8324850" y="1905506"/>
            <a:ext cx="3800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B0F0"/>
                </a:solidFill>
              </a:rPr>
              <a:t>Camadas </a:t>
            </a:r>
          </a:p>
          <a:p>
            <a:pPr algn="ctr"/>
            <a:r>
              <a:rPr lang="pt-BR" sz="3200" dirty="0">
                <a:solidFill>
                  <a:srgbClr val="00B0F0"/>
                </a:solidFill>
              </a:rPr>
              <a:t>da </a:t>
            </a:r>
          </a:p>
          <a:p>
            <a:pPr algn="ctr"/>
            <a:r>
              <a:rPr lang="pt-BR" sz="3200" dirty="0">
                <a:solidFill>
                  <a:srgbClr val="00B0F0"/>
                </a:solidFill>
              </a:rPr>
              <a:t>Aplicação</a:t>
            </a:r>
          </a:p>
          <a:p>
            <a:pPr algn="ctr"/>
            <a:endParaRPr lang="pt-BR" sz="3200" dirty="0">
              <a:solidFill>
                <a:srgbClr val="00B0F0"/>
              </a:solidFill>
            </a:endParaRPr>
          </a:p>
          <a:p>
            <a:pPr algn="ctr"/>
            <a:r>
              <a:rPr lang="pt-BR" sz="3200" dirty="0">
                <a:solidFill>
                  <a:srgbClr val="00B0F0"/>
                </a:solidFill>
              </a:rPr>
              <a:t>(Engenharia de Software)</a:t>
            </a:r>
          </a:p>
        </p:txBody>
      </p:sp>
    </p:spTree>
    <p:extLst>
      <p:ext uri="{BB962C8B-B14F-4D97-AF65-F5344CB8AC3E}">
        <p14:creationId xmlns:p14="http://schemas.microsoft.com/office/powerpoint/2010/main" val="377581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238458" y="-97265"/>
            <a:ext cx="9225602" cy="684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Classes, Objetos. Atributos e Métodos de Acesso;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Construtores, </a:t>
            </a:r>
            <a:r>
              <a:rPr lang="pt-BR" sz="2800" b="1" dirty="0" err="1"/>
              <a:t>Getters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Setters</a:t>
            </a:r>
            <a:r>
              <a:rPr lang="pt-BR" sz="2800" b="1" dirty="0"/>
              <a:t>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 err="1"/>
              <a:t>Arrays</a:t>
            </a:r>
            <a:r>
              <a:rPr lang="pt-BR" sz="2800" b="1" dirty="0"/>
              <a:t>, </a:t>
            </a:r>
            <a:r>
              <a:rPr lang="pt-BR" sz="2800" b="1" dirty="0" err="1"/>
              <a:t>ArrayLists</a:t>
            </a:r>
            <a:r>
              <a:rPr lang="pt-BR" sz="2800" b="1" dirty="0"/>
              <a:t>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Polimorfismo;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 err="1"/>
              <a:t>C.R.U.D</a:t>
            </a:r>
            <a:r>
              <a:rPr lang="pt-BR" sz="2800" b="1" dirty="0"/>
              <a:t>.;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Java </a:t>
            </a:r>
            <a:r>
              <a:rPr lang="pt-BR" sz="2800" b="1" dirty="0" err="1"/>
              <a:t>Database</a:t>
            </a:r>
            <a:r>
              <a:rPr lang="pt-BR" sz="2800" b="1" dirty="0"/>
              <a:t> </a:t>
            </a:r>
            <a:r>
              <a:rPr lang="pt-BR" sz="2800" b="1" dirty="0" err="1"/>
              <a:t>Conectivity</a:t>
            </a:r>
            <a:r>
              <a:rPr lang="pt-BR" sz="2800" b="1" dirty="0"/>
              <a:t> (</a:t>
            </a:r>
            <a:r>
              <a:rPr lang="pt-BR" sz="2800" b="1" dirty="0" err="1"/>
              <a:t>JDBC</a:t>
            </a:r>
            <a:r>
              <a:rPr lang="pt-BR" sz="2800" b="1" dirty="0"/>
              <a:t>);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Data Access </a:t>
            </a:r>
            <a:r>
              <a:rPr lang="pt-BR" sz="2800" b="1" dirty="0" err="1"/>
              <a:t>Object</a:t>
            </a:r>
            <a:r>
              <a:rPr lang="pt-BR" sz="2800" b="1" dirty="0"/>
              <a:t> (</a:t>
            </a:r>
            <a:r>
              <a:rPr lang="pt-BR" sz="2800" b="1" dirty="0" err="1"/>
              <a:t>DAO</a:t>
            </a:r>
            <a:r>
              <a:rPr lang="pt-BR" sz="2800" b="1" dirty="0"/>
              <a:t>);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Tratamento de Erros (</a:t>
            </a:r>
            <a:r>
              <a:rPr lang="pt-BR" sz="2800" b="1" dirty="0" err="1"/>
              <a:t>Try</a:t>
            </a:r>
            <a:r>
              <a:rPr lang="pt-BR" sz="2800" b="1" dirty="0"/>
              <a:t> &amp; Catch &amp; </a:t>
            </a:r>
            <a:r>
              <a:rPr lang="pt-BR" sz="2800" b="1" dirty="0" err="1"/>
              <a:t>Finally</a:t>
            </a:r>
            <a:r>
              <a:rPr lang="pt-BR" sz="2800" b="1" dirty="0"/>
              <a:t>);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A65037-968C-4A1E-ACC5-995E60EE764B}"/>
              </a:ext>
            </a:extLst>
          </p:cNvPr>
          <p:cNvSpPr txBox="1"/>
          <p:nvPr/>
        </p:nvSpPr>
        <p:spPr>
          <a:xfrm>
            <a:off x="7933681" y="1742342"/>
            <a:ext cx="36792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rgbClr val="00B0F0"/>
                </a:solidFill>
              </a:rPr>
              <a:t>Técnicas </a:t>
            </a:r>
          </a:p>
          <a:p>
            <a:pPr algn="ctr"/>
            <a:r>
              <a:rPr lang="pt-BR" sz="4000" dirty="0">
                <a:solidFill>
                  <a:srgbClr val="00B0F0"/>
                </a:solidFill>
              </a:rPr>
              <a:t>de </a:t>
            </a:r>
          </a:p>
          <a:p>
            <a:pPr algn="ctr"/>
            <a:r>
              <a:rPr lang="pt-BR" sz="4000" dirty="0">
                <a:solidFill>
                  <a:srgbClr val="00B0F0"/>
                </a:solidFill>
              </a:rPr>
              <a:t>Linguagem </a:t>
            </a:r>
          </a:p>
          <a:p>
            <a:pPr algn="ctr"/>
            <a:r>
              <a:rPr lang="pt-BR" sz="4000" dirty="0">
                <a:solidFill>
                  <a:srgbClr val="00B0F0"/>
                </a:solidFill>
              </a:rPr>
              <a:t>de </a:t>
            </a:r>
          </a:p>
          <a:p>
            <a:pPr algn="ctr"/>
            <a:r>
              <a:rPr lang="pt-BR" sz="4000" dirty="0">
                <a:solidFill>
                  <a:srgbClr val="00B0F0"/>
                </a:solidFill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26787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724255" y="581024"/>
            <a:ext cx="43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BANCO DE DADOS</a:t>
            </a:r>
            <a:endParaRPr lang="pt-BR" sz="24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F8AAAC-81E8-4434-ABFC-994A13E5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2" y="2374683"/>
            <a:ext cx="7981950" cy="28479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CF5C-124E-4EF3-8C08-BDCCBB30B6AB}"/>
              </a:ext>
            </a:extLst>
          </p:cNvPr>
          <p:cNvSpPr txBox="1"/>
          <p:nvPr/>
        </p:nvSpPr>
        <p:spPr>
          <a:xfrm>
            <a:off x="7224073" y="1400174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TABELA DE TAREFA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5278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724255" y="581024"/>
            <a:ext cx="43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BANCO DE DADOS</a:t>
            </a: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CF5C-124E-4EF3-8C08-BDCCBB30B6AB}"/>
              </a:ext>
            </a:extLst>
          </p:cNvPr>
          <p:cNvSpPr txBox="1"/>
          <p:nvPr/>
        </p:nvSpPr>
        <p:spPr>
          <a:xfrm>
            <a:off x="7395594" y="1400174"/>
            <a:ext cx="386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TABELA PROJETO</a:t>
            </a:r>
            <a:endParaRPr lang="pt-BR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219BA9-5966-41D9-B2EC-E4206FA0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895600"/>
            <a:ext cx="6181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724255" y="581024"/>
            <a:ext cx="43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BANCO DE DADOS</a:t>
            </a: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CF5C-124E-4EF3-8C08-BDCCBB30B6AB}"/>
              </a:ext>
            </a:extLst>
          </p:cNvPr>
          <p:cNvSpPr txBox="1"/>
          <p:nvPr/>
        </p:nvSpPr>
        <p:spPr>
          <a:xfrm>
            <a:off x="7048546" y="1400174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TABELA DE USUÁRIO</a:t>
            </a:r>
            <a:endParaRPr lang="pt-BR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43AFC4-CDCA-47BD-8756-A96F9F97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924175"/>
            <a:ext cx="5248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4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2F69E-099A-4EBB-88C7-83D535591361}"/>
              </a:ext>
            </a:extLst>
          </p:cNvPr>
          <p:cNvSpPr txBox="1"/>
          <p:nvPr/>
        </p:nvSpPr>
        <p:spPr>
          <a:xfrm>
            <a:off x="724255" y="581024"/>
            <a:ext cx="43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BANCO DE DADOS</a:t>
            </a: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CF5C-124E-4EF3-8C08-BDCCBB30B6AB}"/>
              </a:ext>
            </a:extLst>
          </p:cNvPr>
          <p:cNvSpPr txBox="1"/>
          <p:nvPr/>
        </p:nvSpPr>
        <p:spPr>
          <a:xfrm>
            <a:off x="8538910" y="1009649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err="1"/>
              <a:t>M.E.R</a:t>
            </a:r>
            <a:r>
              <a:rPr lang="pt-BR" sz="3600" b="1" dirty="0"/>
              <a:t>.</a:t>
            </a:r>
            <a:endParaRPr lang="pt-BR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43AFC4-CDCA-47BD-8756-A96F9F97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924175"/>
            <a:ext cx="5248275" cy="1009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0034A4-2E60-420B-B3D0-3D2D96CB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1733550"/>
            <a:ext cx="90963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9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8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2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2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3651780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3645430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6390208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9611564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2553539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2553539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2553539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2553539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2553539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576CC3-2838-4240-8C17-78E64F2DAF0B}"/>
              </a:ext>
            </a:extLst>
          </p:cNvPr>
          <p:cNvSpPr/>
          <p:nvPr/>
        </p:nvSpPr>
        <p:spPr>
          <a:xfrm>
            <a:off x="591239" y="178526"/>
            <a:ext cx="11028106" cy="6527074"/>
          </a:xfrm>
          <a:prstGeom prst="rect">
            <a:avLst/>
          </a:prstGeom>
          <a:solidFill>
            <a:srgbClr val="4B866D">
              <a:alpha val="9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Repositório </a:t>
            </a:r>
            <a:r>
              <a:rPr lang="pt-BR" sz="2800" b="1" u="sng" dirty="0" err="1">
                <a:solidFill>
                  <a:schemeClr val="bg1"/>
                </a:solidFill>
              </a:rPr>
              <a:t>Github</a:t>
            </a:r>
            <a:r>
              <a:rPr lang="pt-BR" sz="2800" b="1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pt-BR" sz="2800" b="1" dirty="0">
                <a:hlinkClick r:id="rId4"/>
              </a:rPr>
              <a:t>https://github.com/pydevelopers/pydevs</a:t>
            </a:r>
            <a:endParaRPr lang="pt-BR" sz="2800" b="1" dirty="0">
              <a:solidFill>
                <a:schemeClr val="bg1"/>
              </a:solidFill>
            </a:endParaRPr>
          </a:p>
          <a:p>
            <a:pPr algn="ctr"/>
            <a:endParaRPr lang="pt-BR" sz="2800" b="1" dirty="0">
              <a:solidFill>
                <a:schemeClr val="bg1"/>
              </a:solidFill>
            </a:endParaRPr>
          </a:p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Equipe </a:t>
            </a:r>
            <a:r>
              <a:rPr lang="pt-BR" sz="2800" b="1" u="sng" dirty="0" err="1">
                <a:solidFill>
                  <a:schemeClr val="bg1"/>
                </a:solidFill>
              </a:rPr>
              <a:t>Pydevs</a:t>
            </a:r>
            <a:endParaRPr lang="pt-BR" sz="28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Caroline Paz (</a:t>
            </a:r>
            <a:r>
              <a:rPr lang="pt-BR" sz="2000" b="1" dirty="0" err="1">
                <a:solidFill>
                  <a:schemeClr val="bg1"/>
                </a:solidFill>
              </a:rPr>
              <a:t>dev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Denise de Oliveira (</a:t>
            </a:r>
            <a:r>
              <a:rPr lang="pt-BR" sz="2000" b="1" dirty="0" err="1">
                <a:solidFill>
                  <a:schemeClr val="bg1"/>
                </a:solidFill>
              </a:rPr>
              <a:t>sm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Fabio Odaguiri LL.M.  (</a:t>
            </a:r>
            <a:r>
              <a:rPr lang="pt-BR" sz="2000" b="1" dirty="0" err="1">
                <a:solidFill>
                  <a:schemeClr val="bg1"/>
                </a:solidFill>
              </a:rPr>
              <a:t>po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Wilson Amore (</a:t>
            </a:r>
            <a:r>
              <a:rPr lang="pt-BR" sz="2000" b="1" dirty="0" err="1">
                <a:solidFill>
                  <a:schemeClr val="bg1"/>
                </a:solidFill>
              </a:rPr>
              <a:t>dev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pt-B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</a:rPr>
              <a:t>Feedback: 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Fabio Odaguiri LL.M.</a:t>
            </a:r>
          </a:p>
          <a:p>
            <a:pPr algn="ctr">
              <a:lnSpc>
                <a:spcPct val="150000"/>
              </a:lnSpc>
            </a:pPr>
            <a:r>
              <a:rPr lang="pt-BR" sz="1100" b="1" dirty="0" err="1">
                <a:solidFill>
                  <a:schemeClr val="bg1"/>
                </a:solidFill>
              </a:rPr>
              <a:t>Product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err="1">
                <a:solidFill>
                  <a:schemeClr val="bg1"/>
                </a:solidFill>
              </a:rPr>
              <a:t>Owner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err="1">
                <a:solidFill>
                  <a:schemeClr val="bg1"/>
                </a:solidFill>
              </a:rPr>
              <a:t>Pydevs</a:t>
            </a:r>
            <a:endParaRPr lang="pt-B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Slack: “</a:t>
            </a:r>
            <a:r>
              <a:rPr lang="pt-BR" sz="1100" b="1" dirty="0"/>
              <a:t>pydevs-fatec.slack.com”</a:t>
            </a:r>
            <a:endParaRPr lang="pt-B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100" b="1" dirty="0" err="1">
                <a:solidFill>
                  <a:schemeClr val="bg1"/>
                </a:solidFill>
              </a:rPr>
              <a:t>Whatsapp</a:t>
            </a:r>
            <a:r>
              <a:rPr lang="pt-BR" sz="1100" b="1" dirty="0">
                <a:solidFill>
                  <a:schemeClr val="bg1"/>
                </a:solidFill>
              </a:rPr>
              <a:t>: (11) 9 4109-3720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fabio.odaguiri@fatec.sp.gov.br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700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2094532"/>
            <a:ext cx="10040815" cy="133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213056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1491450"/>
            <a:ext cx="10040815" cy="387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b="1" dirty="0"/>
              <a:t>Caroline Paz (</a:t>
            </a:r>
            <a:r>
              <a:rPr lang="pt-BR" sz="3200" b="1" dirty="0" err="1"/>
              <a:t>dev</a:t>
            </a:r>
            <a:r>
              <a:rPr lang="pt-BR" sz="3200" b="1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pt-BR" sz="3200" b="1" dirty="0"/>
              <a:t>Denise de Oliveira (s.m.)</a:t>
            </a:r>
          </a:p>
          <a:p>
            <a:pPr algn="ctr">
              <a:lnSpc>
                <a:spcPct val="200000"/>
              </a:lnSpc>
            </a:pPr>
            <a:r>
              <a:rPr lang="pt-BR" sz="3200" b="1" dirty="0"/>
              <a:t>Fabio Odaguiri </a:t>
            </a:r>
            <a:r>
              <a:rPr lang="pt-BR" sz="3200" b="1" dirty="0" err="1"/>
              <a:t>LL.M</a:t>
            </a:r>
            <a:r>
              <a:rPr lang="pt-BR" sz="3200" b="1" dirty="0"/>
              <a:t>.  (</a:t>
            </a:r>
            <a:r>
              <a:rPr lang="pt-BR" sz="3200" b="1" dirty="0" err="1"/>
              <a:t>p.o</a:t>
            </a:r>
            <a:r>
              <a:rPr lang="pt-BR" sz="3200" b="1" dirty="0"/>
              <a:t>.)</a:t>
            </a:r>
          </a:p>
          <a:p>
            <a:pPr algn="ctr">
              <a:lnSpc>
                <a:spcPct val="200000"/>
              </a:lnSpc>
            </a:pPr>
            <a:r>
              <a:rPr lang="pt-BR" sz="3200" b="1" dirty="0"/>
              <a:t>Wilson Amore (</a:t>
            </a:r>
            <a:r>
              <a:rPr lang="pt-BR" sz="3200" b="1" dirty="0" err="1"/>
              <a:t>dev</a:t>
            </a:r>
            <a:r>
              <a:rPr lang="pt-B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2094532"/>
            <a:ext cx="10040815" cy="133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b="1" dirty="0"/>
              <a:t>SOMOS: “</a:t>
            </a:r>
            <a:r>
              <a:rPr lang="pt-BR" sz="4800" b="1" dirty="0" err="1"/>
              <a:t>PYDEVS</a:t>
            </a:r>
            <a:r>
              <a:rPr lang="pt-BR" sz="4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1166842"/>
            <a:ext cx="10040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Nosso Repositório de Código</a:t>
            </a:r>
          </a:p>
          <a:p>
            <a:pPr algn="ctr"/>
            <a:r>
              <a:rPr lang="pt-BR" sz="4800" b="1" dirty="0"/>
              <a:t>e</a:t>
            </a:r>
          </a:p>
          <a:p>
            <a:pPr algn="ctr"/>
            <a:r>
              <a:rPr lang="pt-BR" sz="4800" b="1" dirty="0"/>
              <a:t>Carta do Projeto</a:t>
            </a:r>
          </a:p>
          <a:p>
            <a:pPr algn="ctr"/>
            <a:endParaRPr lang="pt-BR" sz="4800" b="1" dirty="0"/>
          </a:p>
          <a:p>
            <a:pPr algn="ctr"/>
            <a:r>
              <a:rPr lang="pt-BR" sz="4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https://github.com/pydevelopers/pydevs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8105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1475407"/>
            <a:ext cx="10040815" cy="281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4800" dirty="0"/>
              <a:t>Dificuldades e Aprendizado </a:t>
            </a:r>
          </a:p>
          <a:p>
            <a:pPr algn="ctr">
              <a:lnSpc>
                <a:spcPct val="200000"/>
              </a:lnSpc>
            </a:pPr>
            <a:r>
              <a:rPr lang="pt-BR" sz="4800" dirty="0"/>
              <a:t>(Objetivo Pedagógico);	</a:t>
            </a:r>
          </a:p>
        </p:txBody>
      </p:sp>
    </p:spTree>
    <p:extLst>
      <p:ext uri="{BB962C8B-B14F-4D97-AF65-F5344CB8AC3E}">
        <p14:creationId xmlns:p14="http://schemas.microsoft.com/office/powerpoint/2010/main" val="30881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075592" y="2094532"/>
            <a:ext cx="10040815" cy="1489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5400" b="1" dirty="0"/>
              <a:t>A necessidade do Cliente</a:t>
            </a:r>
          </a:p>
        </p:txBody>
      </p:sp>
    </p:spTree>
    <p:extLst>
      <p:ext uri="{BB962C8B-B14F-4D97-AF65-F5344CB8AC3E}">
        <p14:creationId xmlns:p14="http://schemas.microsoft.com/office/powerpoint/2010/main" val="19942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471340" y="367645"/>
            <a:ext cx="11067069" cy="598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Gerenciar as cargas horárias em cada tarefa;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Distribuir uniformemente as tarefas para os colaboradores;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Equilibrar a relação custo x receita dos projetos;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 Obter previsibilidade de faturamento e de ações comerciais;</a:t>
            </a:r>
          </a:p>
          <a:p>
            <a:pPr marL="400050" indent="-400050" algn="just">
              <a:lnSpc>
                <a:spcPct val="200000"/>
              </a:lnSpc>
              <a:buFont typeface="+mj-lt"/>
              <a:buAutoNum type="romanLcPeriod"/>
            </a:pPr>
            <a:r>
              <a:rPr lang="pt-BR" sz="2800" dirty="0"/>
              <a:t>Gerenciar a quantidade de tarefas e projetos para a equipe;</a:t>
            </a:r>
          </a:p>
        </p:txBody>
      </p:sp>
    </p:spTree>
    <p:extLst>
      <p:ext uri="{BB962C8B-B14F-4D97-AF65-F5344CB8AC3E}">
        <p14:creationId xmlns:p14="http://schemas.microsoft.com/office/powerpoint/2010/main" val="25620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dvAuto="200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614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ODAGUIRI</dc:creator>
  <cp:lastModifiedBy>FABIO ODAGUIRI</cp:lastModifiedBy>
  <cp:revision>2</cp:revision>
  <dcterms:created xsi:type="dcterms:W3CDTF">2020-07-12T23:33:37Z</dcterms:created>
  <dcterms:modified xsi:type="dcterms:W3CDTF">2020-07-13T02:13:22Z</dcterms:modified>
</cp:coreProperties>
</file>