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305" r:id="rId2"/>
    <p:sldId id="306" r:id="rId3"/>
    <p:sldId id="307" r:id="rId4"/>
    <p:sldId id="308" r:id="rId5"/>
    <p:sldId id="309" r:id="rId6"/>
    <p:sldId id="310" r:id="rId7"/>
    <p:sldId id="312" r:id="rId8"/>
    <p:sldId id="313" r:id="rId9"/>
    <p:sldId id="314" r:id="rId10"/>
    <p:sldId id="316" r:id="rId11"/>
    <p:sldId id="315" r:id="rId12"/>
    <p:sldId id="327" r:id="rId13"/>
    <p:sldId id="317"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dríguez Ruiz" userId="64d10758-58db-4083-bbc0-ab427cf96db2" providerId="ADAL" clId="{B4EBA8A5-A184-4674-882F-96C70E15867E}"/>
    <pc:docChg chg="custSel addSld delSld modSld sldOrd">
      <pc:chgData name="Jorge Rodríguez Ruiz" userId="64d10758-58db-4083-bbc0-ab427cf96db2" providerId="ADAL" clId="{B4EBA8A5-A184-4674-882F-96C70E15867E}" dt="2020-05-14T06:45:58.932" v="513" actId="2696"/>
      <pc:docMkLst>
        <pc:docMk/>
      </pc:docMkLst>
      <pc:sldChg chg="del">
        <pc:chgData name="Jorge Rodríguez Ruiz" userId="64d10758-58db-4083-bbc0-ab427cf96db2" providerId="ADAL" clId="{B4EBA8A5-A184-4674-882F-96C70E15867E}" dt="2020-05-14T06:45:58.932" v="513" actId="2696"/>
        <pc:sldMkLst>
          <pc:docMk/>
          <pc:sldMk cId="3717813832" sldId="256"/>
        </pc:sldMkLst>
      </pc:sldChg>
      <pc:sldChg chg="del">
        <pc:chgData name="Jorge Rodríguez Ruiz" userId="64d10758-58db-4083-bbc0-ab427cf96db2" providerId="ADAL" clId="{B4EBA8A5-A184-4674-882F-96C70E15867E}" dt="2020-05-14T06:03:40.090" v="496" actId="2696"/>
        <pc:sldMkLst>
          <pc:docMk/>
          <pc:sldMk cId="1584452905" sldId="257"/>
        </pc:sldMkLst>
      </pc:sldChg>
      <pc:sldChg chg="del">
        <pc:chgData name="Jorge Rodríguez Ruiz" userId="64d10758-58db-4083-bbc0-ab427cf96db2" providerId="ADAL" clId="{B4EBA8A5-A184-4674-882F-96C70E15867E}" dt="2020-05-14T06:03:40.100" v="497" actId="2696"/>
        <pc:sldMkLst>
          <pc:docMk/>
          <pc:sldMk cId="1232285149" sldId="258"/>
        </pc:sldMkLst>
      </pc:sldChg>
      <pc:sldChg chg="del">
        <pc:chgData name="Jorge Rodríguez Ruiz" userId="64d10758-58db-4083-bbc0-ab427cf96db2" providerId="ADAL" clId="{B4EBA8A5-A184-4674-882F-96C70E15867E}" dt="2020-05-14T06:03:40.110" v="498" actId="2696"/>
        <pc:sldMkLst>
          <pc:docMk/>
          <pc:sldMk cId="3009562767" sldId="259"/>
        </pc:sldMkLst>
      </pc:sldChg>
      <pc:sldChg chg="del">
        <pc:chgData name="Jorge Rodríguez Ruiz" userId="64d10758-58db-4083-bbc0-ab427cf96db2" providerId="ADAL" clId="{B4EBA8A5-A184-4674-882F-96C70E15867E}" dt="2020-05-14T06:03:40.120" v="499" actId="2696"/>
        <pc:sldMkLst>
          <pc:docMk/>
          <pc:sldMk cId="639930734" sldId="260"/>
        </pc:sldMkLst>
      </pc:sldChg>
      <pc:sldChg chg="del">
        <pc:chgData name="Jorge Rodríguez Ruiz" userId="64d10758-58db-4083-bbc0-ab427cf96db2" providerId="ADAL" clId="{B4EBA8A5-A184-4674-882F-96C70E15867E}" dt="2020-05-14T06:03:40.135" v="500" actId="2696"/>
        <pc:sldMkLst>
          <pc:docMk/>
          <pc:sldMk cId="1246461287" sldId="261"/>
        </pc:sldMkLst>
      </pc:sldChg>
      <pc:sldChg chg="del">
        <pc:chgData name="Jorge Rodríguez Ruiz" userId="64d10758-58db-4083-bbc0-ab427cf96db2" providerId="ADAL" clId="{B4EBA8A5-A184-4674-882F-96C70E15867E}" dt="2020-05-14T06:03:40.145" v="501" actId="2696"/>
        <pc:sldMkLst>
          <pc:docMk/>
          <pc:sldMk cId="2946580406" sldId="262"/>
        </pc:sldMkLst>
      </pc:sldChg>
      <pc:sldChg chg="del">
        <pc:chgData name="Jorge Rodríguez Ruiz" userId="64d10758-58db-4083-bbc0-ab427cf96db2" providerId="ADAL" clId="{B4EBA8A5-A184-4674-882F-96C70E15867E}" dt="2020-05-14T06:03:40.154" v="502" actId="2696"/>
        <pc:sldMkLst>
          <pc:docMk/>
          <pc:sldMk cId="1726015509" sldId="263"/>
        </pc:sldMkLst>
      </pc:sldChg>
      <pc:sldChg chg="del">
        <pc:chgData name="Jorge Rodríguez Ruiz" userId="64d10758-58db-4083-bbc0-ab427cf96db2" providerId="ADAL" clId="{B4EBA8A5-A184-4674-882F-96C70E15867E}" dt="2020-05-14T06:03:40.169" v="503" actId="2696"/>
        <pc:sldMkLst>
          <pc:docMk/>
          <pc:sldMk cId="2513336618" sldId="264"/>
        </pc:sldMkLst>
      </pc:sldChg>
      <pc:sldChg chg="del">
        <pc:chgData name="Jorge Rodríguez Ruiz" userId="64d10758-58db-4083-bbc0-ab427cf96db2" providerId="ADAL" clId="{B4EBA8A5-A184-4674-882F-96C70E15867E}" dt="2020-05-14T06:03:40.186" v="504" actId="2696"/>
        <pc:sldMkLst>
          <pc:docMk/>
          <pc:sldMk cId="3109156861" sldId="265"/>
        </pc:sldMkLst>
      </pc:sldChg>
      <pc:sldChg chg="del">
        <pc:chgData name="Jorge Rodríguez Ruiz" userId="64d10758-58db-4083-bbc0-ab427cf96db2" providerId="ADAL" clId="{B4EBA8A5-A184-4674-882F-96C70E15867E}" dt="2020-05-14T06:03:40.199" v="505" actId="2696"/>
        <pc:sldMkLst>
          <pc:docMk/>
          <pc:sldMk cId="811771446" sldId="266"/>
        </pc:sldMkLst>
      </pc:sldChg>
      <pc:sldChg chg="del">
        <pc:chgData name="Jorge Rodríguez Ruiz" userId="64d10758-58db-4083-bbc0-ab427cf96db2" providerId="ADAL" clId="{B4EBA8A5-A184-4674-882F-96C70E15867E}" dt="2020-05-14T06:03:40.217" v="506" actId="2696"/>
        <pc:sldMkLst>
          <pc:docMk/>
          <pc:sldMk cId="2526922264" sldId="267"/>
        </pc:sldMkLst>
      </pc:sldChg>
      <pc:sldChg chg="del">
        <pc:chgData name="Jorge Rodríguez Ruiz" userId="64d10758-58db-4083-bbc0-ab427cf96db2" providerId="ADAL" clId="{B4EBA8A5-A184-4674-882F-96C70E15867E}" dt="2020-05-14T06:03:40.241" v="507" actId="2696"/>
        <pc:sldMkLst>
          <pc:docMk/>
          <pc:sldMk cId="4033877285" sldId="268"/>
        </pc:sldMkLst>
      </pc:sldChg>
      <pc:sldChg chg="del">
        <pc:chgData name="Jorge Rodríguez Ruiz" userId="64d10758-58db-4083-bbc0-ab427cf96db2" providerId="ADAL" clId="{B4EBA8A5-A184-4674-882F-96C70E15867E}" dt="2020-05-14T06:03:40.264" v="508" actId="2696"/>
        <pc:sldMkLst>
          <pc:docMk/>
          <pc:sldMk cId="1388649348" sldId="269"/>
        </pc:sldMkLst>
      </pc:sldChg>
      <pc:sldChg chg="del">
        <pc:chgData name="Jorge Rodríguez Ruiz" userId="64d10758-58db-4083-bbc0-ab427cf96db2" providerId="ADAL" clId="{B4EBA8A5-A184-4674-882F-96C70E15867E}" dt="2020-05-14T06:03:40.288" v="509" actId="2696"/>
        <pc:sldMkLst>
          <pc:docMk/>
          <pc:sldMk cId="990094416" sldId="270"/>
        </pc:sldMkLst>
      </pc:sldChg>
      <pc:sldChg chg="add">
        <pc:chgData name="Jorge Rodríguez Ruiz" userId="64d10758-58db-4083-bbc0-ab427cf96db2" providerId="ADAL" clId="{B4EBA8A5-A184-4674-882F-96C70E15867E}" dt="2020-05-13T21:06:21.291" v="0"/>
        <pc:sldMkLst>
          <pc:docMk/>
          <pc:sldMk cId="0" sldId="305"/>
        </pc:sldMkLst>
      </pc:sldChg>
      <pc:sldChg chg="modSp add">
        <pc:chgData name="Jorge Rodríguez Ruiz" userId="64d10758-58db-4083-bbc0-ab427cf96db2" providerId="ADAL" clId="{B4EBA8A5-A184-4674-882F-96C70E15867E}" dt="2020-05-13T21:07:22.336" v="6" actId="207"/>
        <pc:sldMkLst>
          <pc:docMk/>
          <pc:sldMk cId="0" sldId="306"/>
        </pc:sldMkLst>
        <pc:spChg chg="mod">
          <ac:chgData name="Jorge Rodríguez Ruiz" userId="64d10758-58db-4083-bbc0-ab427cf96db2" providerId="ADAL" clId="{B4EBA8A5-A184-4674-882F-96C70E15867E}" dt="2020-05-13T21:07:22.336" v="6" actId="207"/>
          <ac:spMkLst>
            <pc:docMk/>
            <pc:sldMk cId="0" sldId="306"/>
            <ac:spMk id="863" creationId="{00000000-0000-0000-0000-000000000000}"/>
          </ac:spMkLst>
        </pc:spChg>
      </pc:sldChg>
      <pc:sldChg chg="modSp add">
        <pc:chgData name="Jorge Rodríguez Ruiz" userId="64d10758-58db-4083-bbc0-ab427cf96db2" providerId="ADAL" clId="{B4EBA8A5-A184-4674-882F-96C70E15867E}" dt="2020-05-13T21:06:42.561" v="4" actId="1036"/>
        <pc:sldMkLst>
          <pc:docMk/>
          <pc:sldMk cId="0" sldId="307"/>
        </pc:sldMkLst>
        <pc:spChg chg="mod">
          <ac:chgData name="Jorge Rodríguez Ruiz" userId="64d10758-58db-4083-bbc0-ab427cf96db2" providerId="ADAL" clId="{B4EBA8A5-A184-4674-882F-96C70E15867E}" dt="2020-05-13T21:06:42.561" v="4" actId="1036"/>
          <ac:spMkLst>
            <pc:docMk/>
            <pc:sldMk cId="0" sldId="307"/>
            <ac:spMk id="869" creationId="{00000000-0000-0000-0000-000000000000}"/>
          </ac:spMkLst>
        </pc:spChg>
        <pc:cxnChg chg="mod">
          <ac:chgData name="Jorge Rodríguez Ruiz" userId="64d10758-58db-4083-bbc0-ab427cf96db2" providerId="ADAL" clId="{B4EBA8A5-A184-4674-882F-96C70E15867E}" dt="2020-05-13T21:06:42.561" v="4" actId="1036"/>
          <ac:cxnSpMkLst>
            <pc:docMk/>
            <pc:sldMk cId="0" sldId="307"/>
            <ac:cxnSpMk id="875" creationId="{00000000-0000-0000-0000-000000000000}"/>
          </ac:cxnSpMkLst>
        </pc:cxnChg>
        <pc:cxnChg chg="mod">
          <ac:chgData name="Jorge Rodríguez Ruiz" userId="64d10758-58db-4083-bbc0-ab427cf96db2" providerId="ADAL" clId="{B4EBA8A5-A184-4674-882F-96C70E15867E}" dt="2020-05-13T21:06:42.561" v="4" actId="1036"/>
          <ac:cxnSpMkLst>
            <pc:docMk/>
            <pc:sldMk cId="0" sldId="307"/>
            <ac:cxnSpMk id="876" creationId="{00000000-0000-0000-0000-000000000000}"/>
          </ac:cxnSpMkLst>
        </pc:cxnChg>
      </pc:sldChg>
      <pc:sldChg chg="modSp add">
        <pc:chgData name="Jorge Rodríguez Ruiz" userId="64d10758-58db-4083-bbc0-ab427cf96db2" providerId="ADAL" clId="{B4EBA8A5-A184-4674-882F-96C70E15867E}" dt="2020-05-13T21:07:27.920" v="7" actId="207"/>
        <pc:sldMkLst>
          <pc:docMk/>
          <pc:sldMk cId="0" sldId="308"/>
        </pc:sldMkLst>
        <pc:spChg chg="mod">
          <ac:chgData name="Jorge Rodríguez Ruiz" userId="64d10758-58db-4083-bbc0-ab427cf96db2" providerId="ADAL" clId="{B4EBA8A5-A184-4674-882F-96C70E15867E}" dt="2020-05-13T21:07:27.920" v="7" actId="207"/>
          <ac:spMkLst>
            <pc:docMk/>
            <pc:sldMk cId="0" sldId="308"/>
            <ac:spMk id="898" creationId="{00000000-0000-0000-0000-000000000000}"/>
          </ac:spMkLst>
        </pc:spChg>
      </pc:sldChg>
      <pc:sldChg chg="modSp add">
        <pc:chgData name="Jorge Rodríguez Ruiz" userId="64d10758-58db-4083-bbc0-ab427cf96db2" providerId="ADAL" clId="{B4EBA8A5-A184-4674-882F-96C70E15867E}" dt="2020-05-13T21:07:36.454" v="8" actId="207"/>
        <pc:sldMkLst>
          <pc:docMk/>
          <pc:sldMk cId="0" sldId="309"/>
        </pc:sldMkLst>
        <pc:spChg chg="mod">
          <ac:chgData name="Jorge Rodríguez Ruiz" userId="64d10758-58db-4083-bbc0-ab427cf96db2" providerId="ADAL" clId="{B4EBA8A5-A184-4674-882F-96C70E15867E}" dt="2020-05-13T21:07:36.454" v="8" actId="207"/>
          <ac:spMkLst>
            <pc:docMk/>
            <pc:sldMk cId="0" sldId="309"/>
            <ac:spMk id="904" creationId="{00000000-0000-0000-0000-000000000000}"/>
          </ac:spMkLst>
        </pc:spChg>
      </pc:sldChg>
      <pc:sldChg chg="modSp add">
        <pc:chgData name="Jorge Rodríguez Ruiz" userId="64d10758-58db-4083-bbc0-ab427cf96db2" providerId="ADAL" clId="{B4EBA8A5-A184-4674-882F-96C70E15867E}" dt="2020-05-13T21:07:55.869" v="9" actId="207"/>
        <pc:sldMkLst>
          <pc:docMk/>
          <pc:sldMk cId="0" sldId="310"/>
        </pc:sldMkLst>
        <pc:spChg chg="mod">
          <ac:chgData name="Jorge Rodríguez Ruiz" userId="64d10758-58db-4083-bbc0-ab427cf96db2" providerId="ADAL" clId="{B4EBA8A5-A184-4674-882F-96C70E15867E}" dt="2020-05-13T21:07:55.869" v="9" actId="207"/>
          <ac:spMkLst>
            <pc:docMk/>
            <pc:sldMk cId="0" sldId="310"/>
            <ac:spMk id="910" creationId="{00000000-0000-0000-0000-000000000000}"/>
          </ac:spMkLst>
        </pc:spChg>
      </pc:sldChg>
      <pc:sldChg chg="add del">
        <pc:chgData name="Jorge Rodríguez Ruiz" userId="64d10758-58db-4083-bbc0-ab427cf96db2" providerId="ADAL" clId="{B4EBA8A5-A184-4674-882F-96C70E15867E}" dt="2020-05-13T21:08:15.795" v="10" actId="2696"/>
        <pc:sldMkLst>
          <pc:docMk/>
          <pc:sldMk cId="0" sldId="311"/>
        </pc:sldMkLst>
      </pc:sldChg>
      <pc:sldChg chg="modSp add">
        <pc:chgData name="Jorge Rodríguez Ruiz" userId="64d10758-58db-4083-bbc0-ab427cf96db2" providerId="ADAL" clId="{B4EBA8A5-A184-4674-882F-96C70E15867E}" dt="2020-05-13T21:08:30.805" v="15" actId="1076"/>
        <pc:sldMkLst>
          <pc:docMk/>
          <pc:sldMk cId="0" sldId="312"/>
        </pc:sldMkLst>
        <pc:spChg chg="mod">
          <ac:chgData name="Jorge Rodríguez Ruiz" userId="64d10758-58db-4083-bbc0-ab427cf96db2" providerId="ADAL" clId="{B4EBA8A5-A184-4674-882F-96C70E15867E}" dt="2020-05-13T21:08:30.805" v="15" actId="1076"/>
          <ac:spMkLst>
            <pc:docMk/>
            <pc:sldMk cId="0" sldId="312"/>
            <ac:spMk id="933" creationId="{00000000-0000-0000-0000-000000000000}"/>
          </ac:spMkLst>
        </pc:spChg>
        <pc:spChg chg="mod">
          <ac:chgData name="Jorge Rodríguez Ruiz" userId="64d10758-58db-4083-bbc0-ab427cf96db2" providerId="ADAL" clId="{B4EBA8A5-A184-4674-882F-96C70E15867E}" dt="2020-05-13T21:08:22.717" v="11" actId="1076"/>
          <ac:spMkLst>
            <pc:docMk/>
            <pc:sldMk cId="0" sldId="312"/>
            <ac:spMk id="934" creationId="{00000000-0000-0000-0000-000000000000}"/>
          </ac:spMkLst>
        </pc:spChg>
        <pc:spChg chg="mod">
          <ac:chgData name="Jorge Rodríguez Ruiz" userId="64d10758-58db-4083-bbc0-ab427cf96db2" providerId="ADAL" clId="{B4EBA8A5-A184-4674-882F-96C70E15867E}" dt="2020-05-13T21:08:28.435" v="14" actId="1076"/>
          <ac:spMkLst>
            <pc:docMk/>
            <pc:sldMk cId="0" sldId="312"/>
            <ac:spMk id="935" creationId="{00000000-0000-0000-0000-000000000000}"/>
          </ac:spMkLst>
        </pc:spChg>
        <pc:spChg chg="mod">
          <ac:chgData name="Jorge Rodríguez Ruiz" userId="64d10758-58db-4083-bbc0-ab427cf96db2" providerId="ADAL" clId="{B4EBA8A5-A184-4674-882F-96C70E15867E}" dt="2020-05-13T21:08:25.097" v="13" actId="1076"/>
          <ac:spMkLst>
            <pc:docMk/>
            <pc:sldMk cId="0" sldId="312"/>
            <ac:spMk id="936" creationId="{00000000-0000-0000-0000-000000000000}"/>
          </ac:spMkLst>
        </pc:spChg>
        <pc:spChg chg="mod">
          <ac:chgData name="Jorge Rodríguez Ruiz" userId="64d10758-58db-4083-bbc0-ab427cf96db2" providerId="ADAL" clId="{B4EBA8A5-A184-4674-882F-96C70E15867E}" dt="2020-05-13T21:08:24.020" v="12" actId="1076"/>
          <ac:spMkLst>
            <pc:docMk/>
            <pc:sldMk cId="0" sldId="312"/>
            <ac:spMk id="937" creationId="{00000000-0000-0000-0000-000000000000}"/>
          </ac:spMkLst>
        </pc:spChg>
        <pc:cxnChg chg="mod">
          <ac:chgData name="Jorge Rodríguez Ruiz" userId="64d10758-58db-4083-bbc0-ab427cf96db2" providerId="ADAL" clId="{B4EBA8A5-A184-4674-882F-96C70E15867E}" dt="2020-05-13T21:08:28.435" v="14" actId="1076"/>
          <ac:cxnSpMkLst>
            <pc:docMk/>
            <pc:sldMk cId="0" sldId="312"/>
            <ac:cxnSpMk id="938" creationId="{00000000-0000-0000-0000-000000000000}"/>
          </ac:cxnSpMkLst>
        </pc:cxnChg>
        <pc:cxnChg chg="mod">
          <ac:chgData name="Jorge Rodríguez Ruiz" userId="64d10758-58db-4083-bbc0-ab427cf96db2" providerId="ADAL" clId="{B4EBA8A5-A184-4674-882F-96C70E15867E}" dt="2020-05-13T21:08:30.805" v="15" actId="1076"/>
          <ac:cxnSpMkLst>
            <pc:docMk/>
            <pc:sldMk cId="0" sldId="312"/>
            <ac:cxnSpMk id="939" creationId="{00000000-0000-0000-0000-000000000000}"/>
          </ac:cxnSpMkLst>
        </pc:cxnChg>
        <pc:cxnChg chg="mod">
          <ac:chgData name="Jorge Rodríguez Ruiz" userId="64d10758-58db-4083-bbc0-ab427cf96db2" providerId="ADAL" clId="{B4EBA8A5-A184-4674-882F-96C70E15867E}" dt="2020-05-13T21:08:25.097" v="13" actId="1076"/>
          <ac:cxnSpMkLst>
            <pc:docMk/>
            <pc:sldMk cId="0" sldId="312"/>
            <ac:cxnSpMk id="940" creationId="{00000000-0000-0000-0000-000000000000}"/>
          </ac:cxnSpMkLst>
        </pc:cxnChg>
        <pc:cxnChg chg="mod">
          <ac:chgData name="Jorge Rodríguez Ruiz" userId="64d10758-58db-4083-bbc0-ab427cf96db2" providerId="ADAL" clId="{B4EBA8A5-A184-4674-882F-96C70E15867E}" dt="2020-05-13T21:08:24.020" v="12" actId="1076"/>
          <ac:cxnSpMkLst>
            <pc:docMk/>
            <pc:sldMk cId="0" sldId="312"/>
            <ac:cxnSpMk id="941" creationId="{00000000-0000-0000-0000-000000000000}"/>
          </ac:cxnSpMkLst>
        </pc:cxnChg>
        <pc:cxnChg chg="mod">
          <ac:chgData name="Jorge Rodríguez Ruiz" userId="64d10758-58db-4083-bbc0-ab427cf96db2" providerId="ADAL" clId="{B4EBA8A5-A184-4674-882F-96C70E15867E}" dt="2020-05-13T21:08:28.435" v="14" actId="1076"/>
          <ac:cxnSpMkLst>
            <pc:docMk/>
            <pc:sldMk cId="0" sldId="312"/>
            <ac:cxnSpMk id="942" creationId="{00000000-0000-0000-0000-000000000000}"/>
          </ac:cxnSpMkLst>
        </pc:cxnChg>
        <pc:cxnChg chg="mod">
          <ac:chgData name="Jorge Rodríguez Ruiz" userId="64d10758-58db-4083-bbc0-ab427cf96db2" providerId="ADAL" clId="{B4EBA8A5-A184-4674-882F-96C70E15867E}" dt="2020-05-13T21:08:28.435" v="14" actId="1076"/>
          <ac:cxnSpMkLst>
            <pc:docMk/>
            <pc:sldMk cId="0" sldId="312"/>
            <ac:cxnSpMk id="943" creationId="{00000000-0000-0000-0000-000000000000}"/>
          </ac:cxnSpMkLst>
        </pc:cxnChg>
        <pc:cxnChg chg="mod">
          <ac:chgData name="Jorge Rodríguez Ruiz" userId="64d10758-58db-4083-bbc0-ab427cf96db2" providerId="ADAL" clId="{B4EBA8A5-A184-4674-882F-96C70E15867E}" dt="2020-05-13T21:08:30.805" v="15" actId="1076"/>
          <ac:cxnSpMkLst>
            <pc:docMk/>
            <pc:sldMk cId="0" sldId="312"/>
            <ac:cxnSpMk id="944" creationId="{00000000-0000-0000-0000-000000000000}"/>
          </ac:cxnSpMkLst>
        </pc:cxnChg>
        <pc:cxnChg chg="mod">
          <ac:chgData name="Jorge Rodríguez Ruiz" userId="64d10758-58db-4083-bbc0-ab427cf96db2" providerId="ADAL" clId="{B4EBA8A5-A184-4674-882F-96C70E15867E}" dt="2020-05-13T21:08:30.805" v="15" actId="1076"/>
          <ac:cxnSpMkLst>
            <pc:docMk/>
            <pc:sldMk cId="0" sldId="312"/>
            <ac:cxnSpMk id="945" creationId="{00000000-0000-0000-0000-000000000000}"/>
          </ac:cxnSpMkLst>
        </pc:cxnChg>
        <pc:cxnChg chg="mod">
          <ac:chgData name="Jorge Rodríguez Ruiz" userId="64d10758-58db-4083-bbc0-ab427cf96db2" providerId="ADAL" clId="{B4EBA8A5-A184-4674-882F-96C70E15867E}" dt="2020-05-13T21:08:30.805" v="15" actId="1076"/>
          <ac:cxnSpMkLst>
            <pc:docMk/>
            <pc:sldMk cId="0" sldId="312"/>
            <ac:cxnSpMk id="946" creationId="{00000000-0000-0000-0000-000000000000}"/>
          </ac:cxnSpMkLst>
        </pc:cxnChg>
        <pc:cxnChg chg="mod">
          <ac:chgData name="Jorge Rodríguez Ruiz" userId="64d10758-58db-4083-bbc0-ab427cf96db2" providerId="ADAL" clId="{B4EBA8A5-A184-4674-882F-96C70E15867E}" dt="2020-05-13T21:08:25.097" v="13" actId="1076"/>
          <ac:cxnSpMkLst>
            <pc:docMk/>
            <pc:sldMk cId="0" sldId="312"/>
            <ac:cxnSpMk id="947" creationId="{00000000-0000-0000-0000-000000000000}"/>
          </ac:cxnSpMkLst>
        </pc:cxnChg>
      </pc:sldChg>
      <pc:sldChg chg="modSp add">
        <pc:chgData name="Jorge Rodríguez Ruiz" userId="64d10758-58db-4083-bbc0-ab427cf96db2" providerId="ADAL" clId="{B4EBA8A5-A184-4674-882F-96C70E15867E}" dt="2020-05-13T21:08:53.240" v="17" actId="207"/>
        <pc:sldMkLst>
          <pc:docMk/>
          <pc:sldMk cId="0" sldId="313"/>
        </pc:sldMkLst>
        <pc:spChg chg="mod">
          <ac:chgData name="Jorge Rodríguez Ruiz" userId="64d10758-58db-4083-bbc0-ab427cf96db2" providerId="ADAL" clId="{B4EBA8A5-A184-4674-882F-96C70E15867E}" dt="2020-05-13T21:08:53.240" v="17" actId="207"/>
          <ac:spMkLst>
            <pc:docMk/>
            <pc:sldMk cId="0" sldId="313"/>
            <ac:spMk id="953" creationId="{00000000-0000-0000-0000-000000000000}"/>
          </ac:spMkLst>
        </pc:spChg>
        <pc:spChg chg="mod">
          <ac:chgData name="Jorge Rodríguez Ruiz" userId="64d10758-58db-4083-bbc0-ab427cf96db2" providerId="ADAL" clId="{B4EBA8A5-A184-4674-882F-96C70E15867E}" dt="2020-05-13T21:08:49.267" v="16" actId="1076"/>
          <ac:spMkLst>
            <pc:docMk/>
            <pc:sldMk cId="0" sldId="313"/>
            <ac:spMk id="954" creationId="{00000000-0000-0000-0000-000000000000}"/>
          </ac:spMkLst>
        </pc:spChg>
        <pc:spChg chg="mod">
          <ac:chgData name="Jorge Rodríguez Ruiz" userId="64d10758-58db-4083-bbc0-ab427cf96db2" providerId="ADAL" clId="{B4EBA8A5-A184-4674-882F-96C70E15867E}" dt="2020-05-13T21:08:49.267" v="16" actId="1076"/>
          <ac:spMkLst>
            <pc:docMk/>
            <pc:sldMk cId="0" sldId="313"/>
            <ac:spMk id="955" creationId="{00000000-0000-0000-0000-000000000000}"/>
          </ac:spMkLst>
        </pc:spChg>
        <pc:spChg chg="mod">
          <ac:chgData name="Jorge Rodríguez Ruiz" userId="64d10758-58db-4083-bbc0-ab427cf96db2" providerId="ADAL" clId="{B4EBA8A5-A184-4674-882F-96C70E15867E}" dt="2020-05-13T21:08:49.267" v="16" actId="1076"/>
          <ac:spMkLst>
            <pc:docMk/>
            <pc:sldMk cId="0" sldId="313"/>
            <ac:spMk id="956" creationId="{00000000-0000-0000-0000-000000000000}"/>
          </ac:spMkLst>
        </pc:spChg>
        <pc:spChg chg="mod">
          <ac:chgData name="Jorge Rodríguez Ruiz" userId="64d10758-58db-4083-bbc0-ab427cf96db2" providerId="ADAL" clId="{B4EBA8A5-A184-4674-882F-96C70E15867E}" dt="2020-05-13T21:08:49.267" v="16" actId="1076"/>
          <ac:spMkLst>
            <pc:docMk/>
            <pc:sldMk cId="0" sldId="313"/>
            <ac:spMk id="957" creationId="{00000000-0000-0000-0000-000000000000}"/>
          </ac:spMkLst>
        </pc:spChg>
        <pc:spChg chg="mod">
          <ac:chgData name="Jorge Rodríguez Ruiz" userId="64d10758-58db-4083-bbc0-ab427cf96db2" providerId="ADAL" clId="{B4EBA8A5-A184-4674-882F-96C70E15867E}" dt="2020-05-13T21:08:49.267" v="16" actId="1076"/>
          <ac:spMkLst>
            <pc:docMk/>
            <pc:sldMk cId="0" sldId="313"/>
            <ac:spMk id="958" creationId="{00000000-0000-0000-0000-000000000000}"/>
          </ac:spMkLst>
        </pc:spChg>
        <pc:cxnChg chg="mod">
          <ac:chgData name="Jorge Rodríguez Ruiz" userId="64d10758-58db-4083-bbc0-ab427cf96db2" providerId="ADAL" clId="{B4EBA8A5-A184-4674-882F-96C70E15867E}" dt="2020-05-13T21:08:49.267" v="16" actId="1076"/>
          <ac:cxnSpMkLst>
            <pc:docMk/>
            <pc:sldMk cId="0" sldId="313"/>
            <ac:cxnSpMk id="959" creationId="{00000000-0000-0000-0000-000000000000}"/>
          </ac:cxnSpMkLst>
        </pc:cxnChg>
        <pc:cxnChg chg="mod">
          <ac:chgData name="Jorge Rodríguez Ruiz" userId="64d10758-58db-4083-bbc0-ab427cf96db2" providerId="ADAL" clId="{B4EBA8A5-A184-4674-882F-96C70E15867E}" dt="2020-05-13T21:08:49.267" v="16" actId="1076"/>
          <ac:cxnSpMkLst>
            <pc:docMk/>
            <pc:sldMk cId="0" sldId="313"/>
            <ac:cxnSpMk id="960" creationId="{00000000-0000-0000-0000-000000000000}"/>
          </ac:cxnSpMkLst>
        </pc:cxnChg>
        <pc:cxnChg chg="mod">
          <ac:chgData name="Jorge Rodríguez Ruiz" userId="64d10758-58db-4083-bbc0-ab427cf96db2" providerId="ADAL" clId="{B4EBA8A5-A184-4674-882F-96C70E15867E}" dt="2020-05-13T21:08:49.267" v="16" actId="1076"/>
          <ac:cxnSpMkLst>
            <pc:docMk/>
            <pc:sldMk cId="0" sldId="313"/>
            <ac:cxnSpMk id="961" creationId="{00000000-0000-0000-0000-000000000000}"/>
          </ac:cxnSpMkLst>
        </pc:cxnChg>
        <pc:cxnChg chg="mod">
          <ac:chgData name="Jorge Rodríguez Ruiz" userId="64d10758-58db-4083-bbc0-ab427cf96db2" providerId="ADAL" clId="{B4EBA8A5-A184-4674-882F-96C70E15867E}" dt="2020-05-13T21:08:49.267" v="16" actId="1076"/>
          <ac:cxnSpMkLst>
            <pc:docMk/>
            <pc:sldMk cId="0" sldId="313"/>
            <ac:cxnSpMk id="962" creationId="{00000000-0000-0000-0000-000000000000}"/>
          </ac:cxnSpMkLst>
        </pc:cxnChg>
        <pc:cxnChg chg="mod">
          <ac:chgData name="Jorge Rodríguez Ruiz" userId="64d10758-58db-4083-bbc0-ab427cf96db2" providerId="ADAL" clId="{B4EBA8A5-A184-4674-882F-96C70E15867E}" dt="2020-05-13T21:08:49.267" v="16" actId="1076"/>
          <ac:cxnSpMkLst>
            <pc:docMk/>
            <pc:sldMk cId="0" sldId="313"/>
            <ac:cxnSpMk id="963" creationId="{00000000-0000-0000-0000-000000000000}"/>
          </ac:cxnSpMkLst>
        </pc:cxnChg>
      </pc:sldChg>
      <pc:sldChg chg="modSp add">
        <pc:chgData name="Jorge Rodríguez Ruiz" userId="64d10758-58db-4083-bbc0-ab427cf96db2" providerId="ADAL" clId="{B4EBA8A5-A184-4674-882F-96C70E15867E}" dt="2020-05-13T21:09:02.675" v="18" actId="207"/>
        <pc:sldMkLst>
          <pc:docMk/>
          <pc:sldMk cId="0" sldId="314"/>
        </pc:sldMkLst>
        <pc:spChg chg="mod">
          <ac:chgData name="Jorge Rodríguez Ruiz" userId="64d10758-58db-4083-bbc0-ab427cf96db2" providerId="ADAL" clId="{B4EBA8A5-A184-4674-882F-96C70E15867E}" dt="2020-05-13T21:09:02.675" v="18" actId="207"/>
          <ac:spMkLst>
            <pc:docMk/>
            <pc:sldMk cId="0" sldId="314"/>
            <ac:spMk id="969" creationId="{00000000-0000-0000-0000-000000000000}"/>
          </ac:spMkLst>
        </pc:spChg>
      </pc:sldChg>
      <pc:sldChg chg="add">
        <pc:chgData name="Jorge Rodríguez Ruiz" userId="64d10758-58db-4083-bbc0-ab427cf96db2" providerId="ADAL" clId="{B4EBA8A5-A184-4674-882F-96C70E15867E}" dt="2020-05-13T21:06:21.291" v="0"/>
        <pc:sldMkLst>
          <pc:docMk/>
          <pc:sldMk cId="0" sldId="315"/>
        </pc:sldMkLst>
      </pc:sldChg>
      <pc:sldChg chg="modSp add ord">
        <pc:chgData name="Jorge Rodríguez Ruiz" userId="64d10758-58db-4083-bbc0-ab427cf96db2" providerId="ADAL" clId="{B4EBA8A5-A184-4674-882F-96C70E15867E}" dt="2020-05-14T03:50:59.992" v="23" actId="1076"/>
        <pc:sldMkLst>
          <pc:docMk/>
          <pc:sldMk cId="0" sldId="316"/>
        </pc:sldMkLst>
        <pc:spChg chg="mod">
          <ac:chgData name="Jorge Rodríguez Ruiz" userId="64d10758-58db-4083-bbc0-ab427cf96db2" providerId="ADAL" clId="{B4EBA8A5-A184-4674-882F-96C70E15867E}" dt="2020-05-14T03:50:55.309" v="21" actId="1076"/>
          <ac:spMkLst>
            <pc:docMk/>
            <pc:sldMk cId="0" sldId="316"/>
            <ac:spMk id="1042" creationId="{00000000-0000-0000-0000-000000000000}"/>
          </ac:spMkLst>
        </pc:spChg>
        <pc:grpChg chg="mod">
          <ac:chgData name="Jorge Rodríguez Ruiz" userId="64d10758-58db-4083-bbc0-ab427cf96db2" providerId="ADAL" clId="{B4EBA8A5-A184-4674-882F-96C70E15867E}" dt="2020-05-14T03:50:57.668" v="22" actId="1076"/>
          <ac:grpSpMkLst>
            <pc:docMk/>
            <pc:sldMk cId="0" sldId="316"/>
            <ac:grpSpMk id="1043" creationId="{00000000-0000-0000-0000-000000000000}"/>
          </ac:grpSpMkLst>
        </pc:grpChg>
        <pc:picChg chg="mod">
          <ac:chgData name="Jorge Rodríguez Ruiz" userId="64d10758-58db-4083-bbc0-ab427cf96db2" providerId="ADAL" clId="{B4EBA8A5-A184-4674-882F-96C70E15867E}" dt="2020-05-14T03:50:59.992" v="23" actId="1076"/>
          <ac:picMkLst>
            <pc:docMk/>
            <pc:sldMk cId="0" sldId="316"/>
            <ac:picMk id="1074" creationId="{00000000-0000-0000-0000-000000000000}"/>
          </ac:picMkLst>
        </pc:picChg>
      </pc:sldChg>
      <pc:sldChg chg="modSp add">
        <pc:chgData name="Jorge Rodríguez Ruiz" userId="64d10758-58db-4083-bbc0-ab427cf96db2" providerId="ADAL" clId="{B4EBA8A5-A184-4674-882F-96C70E15867E}" dt="2020-05-14T06:00:23.955" v="490" actId="207"/>
        <pc:sldMkLst>
          <pc:docMk/>
          <pc:sldMk cId="0" sldId="317"/>
        </pc:sldMkLst>
        <pc:spChg chg="mod">
          <ac:chgData name="Jorge Rodríguez Ruiz" userId="64d10758-58db-4083-bbc0-ab427cf96db2" providerId="ADAL" clId="{B4EBA8A5-A184-4674-882F-96C70E15867E}" dt="2020-05-14T06:00:23.955" v="490" actId="207"/>
          <ac:spMkLst>
            <pc:docMk/>
            <pc:sldMk cId="0" sldId="317"/>
            <ac:spMk id="1080" creationId="{00000000-0000-0000-0000-000000000000}"/>
          </ac:spMkLst>
        </pc:spChg>
      </pc:sldChg>
      <pc:sldChg chg="modSp add">
        <pc:chgData name="Jorge Rodríguez Ruiz" userId="64d10758-58db-4083-bbc0-ab427cf96db2" providerId="ADAL" clId="{B4EBA8A5-A184-4674-882F-96C70E15867E}" dt="2020-05-14T06:00:27.618" v="491" actId="207"/>
        <pc:sldMkLst>
          <pc:docMk/>
          <pc:sldMk cId="0" sldId="318"/>
        </pc:sldMkLst>
        <pc:spChg chg="mod">
          <ac:chgData name="Jorge Rodríguez Ruiz" userId="64d10758-58db-4083-bbc0-ab427cf96db2" providerId="ADAL" clId="{B4EBA8A5-A184-4674-882F-96C70E15867E}" dt="2020-05-14T06:00:27.618" v="491" actId="207"/>
          <ac:spMkLst>
            <pc:docMk/>
            <pc:sldMk cId="0" sldId="318"/>
            <ac:spMk id="1086" creationId="{00000000-0000-0000-0000-000000000000}"/>
          </ac:spMkLst>
        </pc:spChg>
      </pc:sldChg>
      <pc:sldChg chg="modSp add">
        <pc:chgData name="Jorge Rodríguez Ruiz" userId="64d10758-58db-4083-bbc0-ab427cf96db2" providerId="ADAL" clId="{B4EBA8A5-A184-4674-882F-96C70E15867E}" dt="2020-05-14T06:00:34.058" v="492" actId="207"/>
        <pc:sldMkLst>
          <pc:docMk/>
          <pc:sldMk cId="0" sldId="319"/>
        </pc:sldMkLst>
        <pc:spChg chg="mod">
          <ac:chgData name="Jorge Rodríguez Ruiz" userId="64d10758-58db-4083-bbc0-ab427cf96db2" providerId="ADAL" clId="{B4EBA8A5-A184-4674-882F-96C70E15867E}" dt="2020-05-14T06:00:34.058" v="492" actId="207"/>
          <ac:spMkLst>
            <pc:docMk/>
            <pc:sldMk cId="0" sldId="319"/>
            <ac:spMk id="1092" creationId="{00000000-0000-0000-0000-000000000000}"/>
          </ac:spMkLst>
        </pc:spChg>
      </pc:sldChg>
      <pc:sldChg chg="add">
        <pc:chgData name="Jorge Rodríguez Ruiz" userId="64d10758-58db-4083-bbc0-ab427cf96db2" providerId="ADAL" clId="{B4EBA8A5-A184-4674-882F-96C70E15867E}" dt="2020-05-13T21:06:21.291" v="0"/>
        <pc:sldMkLst>
          <pc:docMk/>
          <pc:sldMk cId="0" sldId="320"/>
        </pc:sldMkLst>
      </pc:sldChg>
      <pc:sldChg chg="add">
        <pc:chgData name="Jorge Rodríguez Ruiz" userId="64d10758-58db-4083-bbc0-ab427cf96db2" providerId="ADAL" clId="{B4EBA8A5-A184-4674-882F-96C70E15867E}" dt="2020-05-13T21:06:21.291" v="0"/>
        <pc:sldMkLst>
          <pc:docMk/>
          <pc:sldMk cId="0" sldId="321"/>
        </pc:sldMkLst>
      </pc:sldChg>
      <pc:sldChg chg="modSp add">
        <pc:chgData name="Jorge Rodríguez Ruiz" userId="64d10758-58db-4083-bbc0-ab427cf96db2" providerId="ADAL" clId="{B4EBA8A5-A184-4674-882F-96C70E15867E}" dt="2020-05-14T06:03:03.759" v="493" actId="207"/>
        <pc:sldMkLst>
          <pc:docMk/>
          <pc:sldMk cId="0" sldId="322"/>
        </pc:sldMkLst>
        <pc:spChg chg="mod">
          <ac:chgData name="Jorge Rodríguez Ruiz" userId="64d10758-58db-4083-bbc0-ab427cf96db2" providerId="ADAL" clId="{B4EBA8A5-A184-4674-882F-96C70E15867E}" dt="2020-05-14T06:03:03.759" v="493" actId="207"/>
          <ac:spMkLst>
            <pc:docMk/>
            <pc:sldMk cId="0" sldId="322"/>
            <ac:spMk id="1162" creationId="{00000000-0000-0000-0000-000000000000}"/>
          </ac:spMkLst>
        </pc:spChg>
      </pc:sldChg>
      <pc:sldChg chg="add">
        <pc:chgData name="Jorge Rodríguez Ruiz" userId="64d10758-58db-4083-bbc0-ab427cf96db2" providerId="ADAL" clId="{B4EBA8A5-A184-4674-882F-96C70E15867E}" dt="2020-05-13T21:06:21.291" v="0"/>
        <pc:sldMkLst>
          <pc:docMk/>
          <pc:sldMk cId="0" sldId="323"/>
        </pc:sldMkLst>
      </pc:sldChg>
      <pc:sldChg chg="delSp modSp add del">
        <pc:chgData name="Jorge Rodríguez Ruiz" userId="64d10758-58db-4083-bbc0-ab427cf96db2" providerId="ADAL" clId="{B4EBA8A5-A184-4674-882F-96C70E15867E}" dt="2020-05-14T06:03:49.059" v="510" actId="2696"/>
        <pc:sldMkLst>
          <pc:docMk/>
          <pc:sldMk cId="0" sldId="324"/>
        </pc:sldMkLst>
        <pc:spChg chg="mod">
          <ac:chgData name="Jorge Rodríguez Ruiz" userId="64d10758-58db-4083-bbc0-ab427cf96db2" providerId="ADAL" clId="{B4EBA8A5-A184-4674-882F-96C70E15867E}" dt="2020-05-14T06:03:20.976" v="495" actId="207"/>
          <ac:spMkLst>
            <pc:docMk/>
            <pc:sldMk cId="0" sldId="324"/>
            <ac:spMk id="1175" creationId="{00000000-0000-0000-0000-000000000000}"/>
          </ac:spMkLst>
        </pc:spChg>
        <pc:picChg chg="del">
          <ac:chgData name="Jorge Rodríguez Ruiz" userId="64d10758-58db-4083-bbc0-ab427cf96db2" providerId="ADAL" clId="{B4EBA8A5-A184-4674-882F-96C70E15867E}" dt="2020-05-14T06:03:15.163" v="494" actId="478"/>
          <ac:picMkLst>
            <pc:docMk/>
            <pc:sldMk cId="0" sldId="324"/>
            <ac:picMk id="1176" creationId="{00000000-0000-0000-0000-000000000000}"/>
          </ac:picMkLst>
        </pc:picChg>
      </pc:sldChg>
      <pc:sldChg chg="add del">
        <pc:chgData name="Jorge Rodríguez Ruiz" userId="64d10758-58db-4083-bbc0-ab427cf96db2" providerId="ADAL" clId="{B4EBA8A5-A184-4674-882F-96C70E15867E}" dt="2020-05-14T06:03:49.076" v="511" actId="2696"/>
        <pc:sldMkLst>
          <pc:docMk/>
          <pc:sldMk cId="0" sldId="325"/>
        </pc:sldMkLst>
      </pc:sldChg>
      <pc:sldChg chg="add del">
        <pc:chgData name="Jorge Rodríguez Ruiz" userId="64d10758-58db-4083-bbc0-ab427cf96db2" providerId="ADAL" clId="{B4EBA8A5-A184-4674-882F-96C70E15867E}" dt="2020-05-14T06:03:49.096" v="512" actId="2696"/>
        <pc:sldMkLst>
          <pc:docMk/>
          <pc:sldMk cId="0" sldId="326"/>
        </pc:sldMkLst>
      </pc:sldChg>
      <pc:sldChg chg="addSp delSp modSp add">
        <pc:chgData name="Jorge Rodríguez Ruiz" userId="64d10758-58db-4083-bbc0-ab427cf96db2" providerId="ADAL" clId="{B4EBA8A5-A184-4674-882F-96C70E15867E}" dt="2020-05-14T06:00:03.949" v="489" actId="20577"/>
        <pc:sldMkLst>
          <pc:docMk/>
          <pc:sldMk cId="3265948134" sldId="327"/>
        </pc:sldMkLst>
        <pc:spChg chg="mod">
          <ac:chgData name="Jorge Rodríguez Ruiz" userId="64d10758-58db-4083-bbc0-ab427cf96db2" providerId="ADAL" clId="{B4EBA8A5-A184-4674-882F-96C70E15867E}" dt="2020-05-14T05:58:36.862" v="82" actId="20577"/>
          <ac:spMkLst>
            <pc:docMk/>
            <pc:sldMk cId="3265948134" sldId="327"/>
            <ac:spMk id="2" creationId="{2F48FCFE-F01C-4ED3-B663-4AEF8FF640E3}"/>
          </ac:spMkLst>
        </pc:spChg>
        <pc:spChg chg="del">
          <ac:chgData name="Jorge Rodríguez Ruiz" userId="64d10758-58db-4083-bbc0-ab427cf96db2" providerId="ADAL" clId="{B4EBA8A5-A184-4674-882F-96C70E15867E}" dt="2020-05-14T05:58:27.213" v="49"/>
          <ac:spMkLst>
            <pc:docMk/>
            <pc:sldMk cId="3265948134" sldId="327"/>
            <ac:spMk id="3" creationId="{D54E5DA6-32E6-4E82-BC72-6B7A74A45786}"/>
          </ac:spMkLst>
        </pc:spChg>
        <pc:spChg chg="add mod">
          <ac:chgData name="Jorge Rodríguez Ruiz" userId="64d10758-58db-4083-bbc0-ab427cf96db2" providerId="ADAL" clId="{B4EBA8A5-A184-4674-882F-96C70E15867E}" dt="2020-05-14T05:59:36.781" v="346" actId="313"/>
          <ac:spMkLst>
            <pc:docMk/>
            <pc:sldMk cId="3265948134" sldId="327"/>
            <ac:spMk id="4" creationId="{3E1E3D3A-ABC6-4D43-BD37-096300995EE0}"/>
          </ac:spMkLst>
        </pc:spChg>
        <pc:spChg chg="add mod">
          <ac:chgData name="Jorge Rodríguez Ruiz" userId="64d10758-58db-4083-bbc0-ab427cf96db2" providerId="ADAL" clId="{B4EBA8A5-A184-4674-882F-96C70E15867E}" dt="2020-05-14T06:00:03.949" v="489" actId="20577"/>
          <ac:spMkLst>
            <pc:docMk/>
            <pc:sldMk cId="3265948134" sldId="327"/>
            <ac:spMk id="5" creationId="{436582E0-17CD-450E-B2A9-1C968C4314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CC4DE-BCF0-4753-9265-5E2E9A9DE4C4}" type="datetimeFigureOut">
              <a:rPr lang="en-US" smtClean="0"/>
              <a:t>5/14/2020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2B005-0D7B-4F46-95EA-6936B195C9B8}" type="slidenum">
              <a:rPr lang="en-US" smtClean="0"/>
              <a:t>‹#›</a:t>
            </a:fld>
            <a:endParaRPr lang="en-US"/>
          </a:p>
        </p:txBody>
      </p:sp>
    </p:spTree>
    <p:extLst>
      <p:ext uri="{BB962C8B-B14F-4D97-AF65-F5344CB8AC3E}">
        <p14:creationId xmlns:p14="http://schemas.microsoft.com/office/powerpoint/2010/main" val="131004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9" name="Google Shape;103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2" name="Google Shape;972;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7" name="Google Shape;1077;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3" name="Google Shape;108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9" name="Google Shape;108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5" name="Google Shape;1095;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2" name="Google Shape;1102;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9" name="Google Shape;115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5" name="Google Shape;1165;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6" name="Google Shape;86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5" name="Google Shape;895;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7" name="Google Shape;9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9" name="Google Shape;91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0" name="Google Shape;95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6" name="Google Shape;96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BDD4F644-8F7C-4D65-97CE-CE69F188208D}" type="slidenum">
              <a:rPr lang="es-MX" smtClean="0"/>
              <a:t>‹#›</a:t>
            </a:fld>
            <a:endParaRPr lang="es-MX"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54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212798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345608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201759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BDD4F644-8F7C-4D65-97CE-CE69F188208D}" type="slidenum">
              <a:rPr lang="es-MX" smtClean="0"/>
              <a:t>‹#›</a:t>
            </a:fld>
            <a:endParaRPr lang="es-MX"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81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411939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137916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335256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dirty="0"/>
          </a:p>
        </p:txBody>
      </p:sp>
      <p:sp>
        <p:nvSpPr>
          <p:cNvPr id="9" name="Slide Number Placeholder 8"/>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15562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155D36-48B7-4956-B387-66946DFB2F3C}" type="datetimeFigureOut">
              <a:rPr lang="es-MX" smtClean="0"/>
              <a:t>14/05/2020</a:t>
            </a:fld>
            <a:endParaRPr lang="es-MX"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D4F644-8F7C-4D65-97CE-CE69F188208D}" type="slidenum">
              <a:rPr lang="es-MX" smtClean="0"/>
              <a:t>‹#›</a:t>
            </a:fld>
            <a:endParaRPr lang="es-MX" dirty="0"/>
          </a:p>
        </p:txBody>
      </p:sp>
    </p:spTree>
    <p:extLst>
      <p:ext uri="{BB962C8B-B14F-4D97-AF65-F5344CB8AC3E}">
        <p14:creationId xmlns:p14="http://schemas.microsoft.com/office/powerpoint/2010/main" val="274965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C155D36-48B7-4956-B387-66946DFB2F3C}" type="datetimeFigureOut">
              <a:rPr lang="es-MX" smtClean="0"/>
              <a:t>14/05/2020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BDD4F644-8F7C-4D65-97CE-CE69F188208D}" type="slidenum">
              <a:rPr lang="es-MX" smtClean="0"/>
              <a:t>‹#›</a:t>
            </a:fld>
            <a:endParaRPr lang="es-MX" dirty="0"/>
          </a:p>
        </p:txBody>
      </p:sp>
    </p:spTree>
    <p:extLst>
      <p:ext uri="{BB962C8B-B14F-4D97-AF65-F5344CB8AC3E}">
        <p14:creationId xmlns:p14="http://schemas.microsoft.com/office/powerpoint/2010/main" val="122180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155D36-48B7-4956-B387-66946DFB2F3C}" type="datetimeFigureOut">
              <a:rPr lang="es-MX" smtClean="0"/>
              <a:t>14/05/2020</a:t>
            </a:fld>
            <a:endParaRPr lang="es-MX"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D4F644-8F7C-4D65-97CE-CE69F188208D}" type="slidenum">
              <a:rPr lang="es-MX" smtClean="0"/>
              <a:t>‹#›</a:t>
            </a:fld>
            <a:endParaRPr lang="es-MX"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4657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2"/>
          <p:cNvSpPr txBox="1">
            <a:spLocks noGrp="1"/>
          </p:cNvSpPr>
          <p:nvPr>
            <p:ph type="title"/>
          </p:nvPr>
        </p:nvSpPr>
        <p:spPr>
          <a:xfrm>
            <a:off x="1643269" y="1709738"/>
            <a:ext cx="10137913" cy="28527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Calibri"/>
              <a:buNone/>
            </a:pPr>
            <a:r>
              <a:rPr lang="es-MX"/>
              <a:t>Grafos</a:t>
            </a:r>
            <a:endParaRPr/>
          </a:p>
        </p:txBody>
      </p:sp>
      <p:sp>
        <p:nvSpPr>
          <p:cNvPr id="857" name="Google Shape;857;p62"/>
          <p:cNvSpPr txBox="1">
            <a:spLocks noGrp="1"/>
          </p:cNvSpPr>
          <p:nvPr>
            <p:ph type="body" idx="1"/>
          </p:nvPr>
        </p:nvSpPr>
        <p:spPr>
          <a:xfrm>
            <a:off x="1643269" y="4589463"/>
            <a:ext cx="10137913" cy="15001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73"/>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Matriz de adyacencia</a:t>
            </a:r>
            <a:endParaRPr/>
          </a:p>
        </p:txBody>
      </p:sp>
      <p:sp>
        <p:nvSpPr>
          <p:cNvPr id="1042" name="Google Shape;1042;p73"/>
          <p:cNvSpPr txBox="1">
            <a:spLocks noGrp="1"/>
          </p:cNvSpPr>
          <p:nvPr>
            <p:ph type="body" idx="1"/>
          </p:nvPr>
        </p:nvSpPr>
        <p:spPr>
          <a:xfrm>
            <a:off x="1244219" y="1780077"/>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a:t>Es una matriz de números, donde los renglones y las columna representan a los vértices del digraf.</a:t>
            </a:r>
            <a:endParaRPr/>
          </a:p>
          <a:p>
            <a:pPr marL="228600" lvl="0" indent="-228600" algn="l" rtl="0">
              <a:lnSpc>
                <a:spcPct val="90000"/>
              </a:lnSpc>
              <a:spcBef>
                <a:spcPts val="1000"/>
              </a:spcBef>
              <a:spcAft>
                <a:spcPts val="0"/>
              </a:spcAft>
              <a:buClr>
                <a:schemeClr val="dk1"/>
              </a:buClr>
              <a:buSzPts val="2800"/>
              <a:buChar char="•"/>
            </a:pPr>
            <a:r>
              <a:rPr lang="es-MX"/>
              <a:t>En la posición (i,j) se asigna un 1 si existe un arco del vértice i al vértice j, y un 0 en caso contrario y en la diagonal principal.</a:t>
            </a:r>
            <a:endParaRPr/>
          </a:p>
          <a:p>
            <a:pPr marL="228600" lvl="0" indent="-228600" algn="l" rtl="0">
              <a:lnSpc>
                <a:spcPct val="90000"/>
              </a:lnSpc>
              <a:spcBef>
                <a:spcPts val="1000"/>
              </a:spcBef>
              <a:spcAft>
                <a:spcPts val="0"/>
              </a:spcAft>
              <a:buClr>
                <a:schemeClr val="dk1"/>
              </a:buClr>
              <a:buSzPts val="2800"/>
              <a:buChar char="•"/>
            </a:pPr>
            <a:r>
              <a:rPr lang="es-MX"/>
              <a:t>Si el digraf está etiquetado, si hay un arco (i,j), en lugar de colocar un 1 en la casilla, se coloca  si hay el peso del arco.</a:t>
            </a:r>
            <a:endParaRPr/>
          </a:p>
        </p:txBody>
      </p:sp>
      <p:grpSp>
        <p:nvGrpSpPr>
          <p:cNvPr id="1043" name="Google Shape;1043;p73"/>
          <p:cNvGrpSpPr/>
          <p:nvPr/>
        </p:nvGrpSpPr>
        <p:grpSpPr>
          <a:xfrm>
            <a:off x="2401252" y="4208983"/>
            <a:ext cx="3832411" cy="2075629"/>
            <a:chOff x="1913965" y="4514740"/>
            <a:chExt cx="3832411" cy="2075629"/>
          </a:xfrm>
        </p:grpSpPr>
        <p:sp>
          <p:nvSpPr>
            <p:cNvPr id="1044" name="Google Shape;1044;p73"/>
            <p:cNvSpPr/>
            <p:nvPr/>
          </p:nvSpPr>
          <p:spPr>
            <a:xfrm>
              <a:off x="2743200" y="4746812"/>
              <a:ext cx="699247" cy="430306"/>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45" name="Google Shape;1045;p73"/>
            <p:cNvSpPr/>
            <p:nvPr/>
          </p:nvSpPr>
          <p:spPr>
            <a:xfrm>
              <a:off x="4011705" y="4858871"/>
              <a:ext cx="699247" cy="430306"/>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046" name="Google Shape;1046;p73"/>
            <p:cNvSpPr/>
            <p:nvPr/>
          </p:nvSpPr>
          <p:spPr>
            <a:xfrm>
              <a:off x="5047129" y="5334001"/>
              <a:ext cx="699247" cy="430306"/>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1047" name="Google Shape;1047;p73"/>
            <p:cNvSpPr/>
            <p:nvPr/>
          </p:nvSpPr>
          <p:spPr>
            <a:xfrm>
              <a:off x="4240306" y="5975397"/>
              <a:ext cx="699247" cy="430306"/>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048" name="Google Shape;1048;p73"/>
            <p:cNvSpPr/>
            <p:nvPr/>
          </p:nvSpPr>
          <p:spPr>
            <a:xfrm>
              <a:off x="2962836" y="5861027"/>
              <a:ext cx="699247" cy="430306"/>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1049" name="Google Shape;1049;p73"/>
            <p:cNvSpPr/>
            <p:nvPr/>
          </p:nvSpPr>
          <p:spPr>
            <a:xfrm>
              <a:off x="1913965" y="5347448"/>
              <a:ext cx="699247" cy="430306"/>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cxnSp>
          <p:nvCxnSpPr>
            <p:cNvPr id="1050" name="Google Shape;1050;p73"/>
            <p:cNvCxnSpPr>
              <a:stCxn id="1044" idx="7"/>
              <a:endCxn id="1045" idx="1"/>
            </p:cNvCxnSpPr>
            <p:nvPr/>
          </p:nvCxnSpPr>
          <p:spPr>
            <a:xfrm>
              <a:off x="3340045" y="4809829"/>
              <a:ext cx="774000" cy="1122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1" name="Google Shape;1051;p73"/>
            <p:cNvCxnSpPr>
              <a:stCxn id="1045" idx="2"/>
              <a:endCxn id="1044" idx="5"/>
            </p:cNvCxnSpPr>
            <p:nvPr/>
          </p:nvCxnSpPr>
          <p:spPr>
            <a:xfrm flipH="1">
              <a:off x="3340005" y="5074024"/>
              <a:ext cx="671700" cy="402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2" name="Google Shape;1052;p73"/>
            <p:cNvCxnSpPr>
              <a:stCxn id="1045" idx="6"/>
              <a:endCxn id="1046" idx="0"/>
            </p:cNvCxnSpPr>
            <p:nvPr/>
          </p:nvCxnSpPr>
          <p:spPr>
            <a:xfrm>
              <a:off x="4710952" y="5074024"/>
              <a:ext cx="685800" cy="2601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3" name="Google Shape;1053;p73"/>
            <p:cNvCxnSpPr>
              <a:stCxn id="1046" idx="2"/>
              <a:endCxn id="1045" idx="5"/>
            </p:cNvCxnSpPr>
            <p:nvPr/>
          </p:nvCxnSpPr>
          <p:spPr>
            <a:xfrm rot="10800000">
              <a:off x="4608529" y="5226054"/>
              <a:ext cx="438600" cy="3231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4" name="Google Shape;1054;p73"/>
            <p:cNvCxnSpPr>
              <a:stCxn id="1046" idx="4"/>
              <a:endCxn id="1047" idx="6"/>
            </p:cNvCxnSpPr>
            <p:nvPr/>
          </p:nvCxnSpPr>
          <p:spPr>
            <a:xfrm flipH="1">
              <a:off x="4939552" y="5764307"/>
              <a:ext cx="457200" cy="4263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5" name="Google Shape;1055;p73"/>
            <p:cNvCxnSpPr>
              <a:stCxn id="1047" idx="7"/>
              <a:endCxn id="1046" idx="3"/>
            </p:cNvCxnSpPr>
            <p:nvPr/>
          </p:nvCxnSpPr>
          <p:spPr>
            <a:xfrm rot="10800000" flipH="1">
              <a:off x="4837151" y="5701214"/>
              <a:ext cx="312300" cy="3372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6" name="Google Shape;1056;p73"/>
            <p:cNvCxnSpPr>
              <a:stCxn id="1047" idx="3"/>
              <a:endCxn id="1048" idx="5"/>
            </p:cNvCxnSpPr>
            <p:nvPr/>
          </p:nvCxnSpPr>
          <p:spPr>
            <a:xfrm rot="10800000">
              <a:off x="3559708" y="6228386"/>
              <a:ext cx="783000" cy="1143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7" name="Google Shape;1057;p73"/>
            <p:cNvCxnSpPr>
              <a:stCxn id="1048" idx="6"/>
              <a:endCxn id="1047" idx="1"/>
            </p:cNvCxnSpPr>
            <p:nvPr/>
          </p:nvCxnSpPr>
          <p:spPr>
            <a:xfrm rot="10800000" flipH="1">
              <a:off x="3662083" y="6038380"/>
              <a:ext cx="680700" cy="378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8" name="Google Shape;1058;p73"/>
            <p:cNvCxnSpPr>
              <a:stCxn id="1048" idx="2"/>
              <a:endCxn id="1049" idx="4"/>
            </p:cNvCxnSpPr>
            <p:nvPr/>
          </p:nvCxnSpPr>
          <p:spPr>
            <a:xfrm rot="10800000">
              <a:off x="2263536" y="5777680"/>
              <a:ext cx="699300" cy="2985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59" name="Google Shape;1059;p73"/>
            <p:cNvCxnSpPr>
              <a:stCxn id="1044" idx="2"/>
              <a:endCxn id="1049" idx="0"/>
            </p:cNvCxnSpPr>
            <p:nvPr/>
          </p:nvCxnSpPr>
          <p:spPr>
            <a:xfrm flipH="1">
              <a:off x="2263500" y="4961965"/>
              <a:ext cx="479700" cy="3855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60" name="Google Shape;1060;p73"/>
            <p:cNvCxnSpPr>
              <a:stCxn id="1049" idx="6"/>
              <a:endCxn id="1044" idx="3"/>
            </p:cNvCxnSpPr>
            <p:nvPr/>
          </p:nvCxnSpPr>
          <p:spPr>
            <a:xfrm rot="10800000" flipH="1">
              <a:off x="2613212" y="5114101"/>
              <a:ext cx="232500" cy="448500"/>
            </a:xfrm>
            <a:prstGeom prst="straightConnector1">
              <a:avLst/>
            </a:prstGeom>
            <a:noFill/>
            <a:ln w="28575" cap="flat" cmpd="sng">
              <a:solidFill>
                <a:schemeClr val="accent2"/>
              </a:solidFill>
              <a:prstDash val="solid"/>
              <a:miter lim="800000"/>
              <a:headEnd type="none" w="sm" len="sm"/>
              <a:tailEnd type="triangle" w="med" len="med"/>
            </a:ln>
          </p:spPr>
        </p:cxnSp>
        <p:cxnSp>
          <p:nvCxnSpPr>
            <p:cNvPr id="1061" name="Google Shape;1061;p73"/>
            <p:cNvCxnSpPr>
              <a:stCxn id="1045" idx="4"/>
              <a:endCxn id="1047" idx="0"/>
            </p:cNvCxnSpPr>
            <p:nvPr/>
          </p:nvCxnSpPr>
          <p:spPr>
            <a:xfrm>
              <a:off x="4361329" y="5289177"/>
              <a:ext cx="228600" cy="686100"/>
            </a:xfrm>
            <a:prstGeom prst="straightConnector1">
              <a:avLst/>
            </a:prstGeom>
            <a:noFill/>
            <a:ln w="28575" cap="flat" cmpd="sng">
              <a:solidFill>
                <a:schemeClr val="accent2"/>
              </a:solidFill>
              <a:prstDash val="solid"/>
              <a:miter lim="800000"/>
              <a:headEnd type="none" w="sm" len="sm"/>
              <a:tailEnd type="triangle" w="med" len="med"/>
            </a:ln>
          </p:spPr>
        </p:cxnSp>
        <p:sp>
          <p:nvSpPr>
            <p:cNvPr id="1062" name="Google Shape;1062;p73"/>
            <p:cNvSpPr txBox="1"/>
            <p:nvPr/>
          </p:nvSpPr>
          <p:spPr>
            <a:xfrm>
              <a:off x="3559681" y="4514740"/>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063" name="Google Shape;1063;p73"/>
            <p:cNvSpPr txBox="1"/>
            <p:nvPr/>
          </p:nvSpPr>
          <p:spPr>
            <a:xfrm>
              <a:off x="4903009" y="4856828"/>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064" name="Google Shape;1064;p73"/>
            <p:cNvSpPr txBox="1"/>
            <p:nvPr/>
          </p:nvSpPr>
          <p:spPr>
            <a:xfrm>
              <a:off x="4601323" y="5306541"/>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065" name="Google Shape;1065;p73"/>
            <p:cNvSpPr txBox="1"/>
            <p:nvPr/>
          </p:nvSpPr>
          <p:spPr>
            <a:xfrm>
              <a:off x="4752166" y="5648642"/>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066" name="Google Shape;1066;p73"/>
            <p:cNvSpPr txBox="1"/>
            <p:nvPr/>
          </p:nvSpPr>
          <p:spPr>
            <a:xfrm>
              <a:off x="3800351" y="6221037"/>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067" name="Google Shape;1067;p73"/>
            <p:cNvSpPr txBox="1"/>
            <p:nvPr/>
          </p:nvSpPr>
          <p:spPr>
            <a:xfrm>
              <a:off x="3853635" y="5742301"/>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068" name="Google Shape;1068;p73"/>
            <p:cNvSpPr txBox="1"/>
            <p:nvPr/>
          </p:nvSpPr>
          <p:spPr>
            <a:xfrm>
              <a:off x="2462369" y="5884609"/>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069" name="Google Shape;1069;p73"/>
            <p:cNvSpPr txBox="1"/>
            <p:nvPr/>
          </p:nvSpPr>
          <p:spPr>
            <a:xfrm>
              <a:off x="2674119" y="5213174"/>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11</a:t>
              </a:r>
              <a:endParaRPr sz="1800">
                <a:solidFill>
                  <a:schemeClr val="dk1"/>
                </a:solidFill>
                <a:latin typeface="Calibri"/>
                <a:ea typeface="Calibri"/>
                <a:cs typeface="Calibri"/>
                <a:sym typeface="Calibri"/>
              </a:endParaRPr>
            </a:p>
          </p:txBody>
        </p:sp>
        <p:sp>
          <p:nvSpPr>
            <p:cNvPr id="1070" name="Google Shape;1070;p73"/>
            <p:cNvSpPr txBox="1"/>
            <p:nvPr/>
          </p:nvSpPr>
          <p:spPr>
            <a:xfrm>
              <a:off x="2222094" y="4831939"/>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13</a:t>
              </a:r>
              <a:endParaRPr sz="1800">
                <a:solidFill>
                  <a:schemeClr val="dk1"/>
                </a:solidFill>
                <a:latin typeface="Calibri"/>
                <a:ea typeface="Calibri"/>
                <a:cs typeface="Calibri"/>
                <a:sym typeface="Calibri"/>
              </a:endParaRPr>
            </a:p>
          </p:txBody>
        </p:sp>
        <p:sp>
          <p:nvSpPr>
            <p:cNvPr id="1071" name="Google Shape;1071;p73"/>
            <p:cNvSpPr txBox="1"/>
            <p:nvPr/>
          </p:nvSpPr>
          <p:spPr>
            <a:xfrm>
              <a:off x="3555563" y="5056825"/>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072" name="Google Shape;1072;p73"/>
            <p:cNvSpPr txBox="1"/>
            <p:nvPr/>
          </p:nvSpPr>
          <p:spPr>
            <a:xfrm>
              <a:off x="4081618" y="5434939"/>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12</a:t>
              </a:r>
              <a:endParaRPr sz="1800">
                <a:solidFill>
                  <a:schemeClr val="dk1"/>
                </a:solidFill>
                <a:latin typeface="Calibri"/>
                <a:ea typeface="Calibri"/>
                <a:cs typeface="Calibri"/>
                <a:sym typeface="Calibri"/>
              </a:endParaRPr>
            </a:p>
          </p:txBody>
        </p:sp>
        <p:sp>
          <p:nvSpPr>
            <p:cNvPr id="1073" name="Google Shape;1073;p73"/>
            <p:cNvSpPr txBox="1"/>
            <p:nvPr/>
          </p:nvSpPr>
          <p:spPr>
            <a:xfrm>
              <a:off x="5132310" y="5891514"/>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grpSp>
      <p:pic>
        <p:nvPicPr>
          <p:cNvPr id="1074" name="Google Shape;1074;p73"/>
          <p:cNvPicPr preferRelativeResize="0"/>
          <p:nvPr/>
        </p:nvPicPr>
        <p:blipFill rotWithShape="1">
          <a:blip r:embed="rId3">
            <a:alphaModFix/>
          </a:blip>
          <a:srcRect/>
          <a:stretch/>
        </p:blipFill>
        <p:spPr>
          <a:xfrm>
            <a:off x="7590670" y="3729007"/>
            <a:ext cx="3277387" cy="2118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72"/>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Lista de adyacencia</a:t>
            </a:r>
            <a:endParaRPr/>
          </a:p>
        </p:txBody>
      </p:sp>
      <p:sp>
        <p:nvSpPr>
          <p:cNvPr id="975" name="Google Shape;975;p72"/>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a:t>La lista de adyacencia está formada por una lista de listas.</a:t>
            </a:r>
            <a:endParaRPr/>
          </a:p>
          <a:p>
            <a:pPr marL="228600" lvl="0" indent="-228600" algn="l" rtl="0">
              <a:lnSpc>
                <a:spcPct val="90000"/>
              </a:lnSpc>
              <a:spcBef>
                <a:spcPts val="1000"/>
              </a:spcBef>
              <a:spcAft>
                <a:spcPts val="0"/>
              </a:spcAft>
              <a:buClr>
                <a:schemeClr val="dk1"/>
              </a:buClr>
              <a:buSzPts val="2800"/>
              <a:buChar char="•"/>
            </a:pPr>
            <a:r>
              <a:rPr lang="es-MX"/>
              <a:t>Cada nodo de la lista representa un vértice y almacena, además de la información propia del vértice, una lista de vértices adyacentes.</a:t>
            </a:r>
            <a:endParaRPr/>
          </a:p>
        </p:txBody>
      </p:sp>
      <p:sp>
        <p:nvSpPr>
          <p:cNvPr id="976" name="Google Shape;976;p72"/>
          <p:cNvSpPr/>
          <p:nvPr/>
        </p:nvSpPr>
        <p:spPr>
          <a:xfrm>
            <a:off x="4693024" y="4741771"/>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3</a:t>
            </a:r>
            <a:endParaRPr/>
          </a:p>
        </p:txBody>
      </p:sp>
      <p:sp>
        <p:nvSpPr>
          <p:cNvPr id="977" name="Google Shape;977;p72"/>
          <p:cNvSpPr/>
          <p:nvPr/>
        </p:nvSpPr>
        <p:spPr>
          <a:xfrm>
            <a:off x="2640106" y="4675377"/>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1</a:t>
            </a:r>
            <a:endParaRPr/>
          </a:p>
        </p:txBody>
      </p:sp>
      <p:sp>
        <p:nvSpPr>
          <p:cNvPr id="978" name="Google Shape;978;p72"/>
          <p:cNvSpPr/>
          <p:nvPr/>
        </p:nvSpPr>
        <p:spPr>
          <a:xfrm>
            <a:off x="3792071" y="3936909"/>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2</a:t>
            </a:r>
            <a:endParaRPr sz="1800" baseline="-25000">
              <a:solidFill>
                <a:schemeClr val="lt1"/>
              </a:solidFill>
              <a:latin typeface="Calibri"/>
              <a:ea typeface="Calibri"/>
              <a:cs typeface="Calibri"/>
              <a:sym typeface="Calibri"/>
            </a:endParaRPr>
          </a:p>
        </p:txBody>
      </p:sp>
      <p:sp>
        <p:nvSpPr>
          <p:cNvPr id="979" name="Google Shape;979;p72"/>
          <p:cNvSpPr/>
          <p:nvPr/>
        </p:nvSpPr>
        <p:spPr>
          <a:xfrm>
            <a:off x="4364254" y="5649868"/>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4</a:t>
            </a:r>
            <a:endParaRPr/>
          </a:p>
        </p:txBody>
      </p:sp>
      <p:sp>
        <p:nvSpPr>
          <p:cNvPr id="980" name="Google Shape;980;p72"/>
          <p:cNvSpPr/>
          <p:nvPr/>
        </p:nvSpPr>
        <p:spPr>
          <a:xfrm>
            <a:off x="2976283" y="5614989"/>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5</a:t>
            </a:r>
            <a:endParaRPr/>
          </a:p>
        </p:txBody>
      </p:sp>
      <p:cxnSp>
        <p:nvCxnSpPr>
          <p:cNvPr id="981" name="Google Shape;981;p72"/>
          <p:cNvCxnSpPr>
            <a:stCxn id="977" idx="0"/>
            <a:endCxn id="978" idx="2"/>
          </p:cNvCxnSpPr>
          <p:nvPr/>
        </p:nvCxnSpPr>
        <p:spPr>
          <a:xfrm rot="10800000" flipH="1">
            <a:off x="3090583" y="4187577"/>
            <a:ext cx="701400" cy="4878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2" name="Google Shape;982;p72"/>
          <p:cNvCxnSpPr>
            <a:stCxn id="978" idx="6"/>
            <a:endCxn id="976" idx="0"/>
          </p:cNvCxnSpPr>
          <p:nvPr/>
        </p:nvCxnSpPr>
        <p:spPr>
          <a:xfrm>
            <a:off x="4693024" y="4187500"/>
            <a:ext cx="450600" cy="5544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3" name="Google Shape;983;p72"/>
          <p:cNvCxnSpPr>
            <a:stCxn id="979" idx="0"/>
            <a:endCxn id="976" idx="4"/>
          </p:cNvCxnSpPr>
          <p:nvPr/>
        </p:nvCxnSpPr>
        <p:spPr>
          <a:xfrm rot="10800000" flipH="1">
            <a:off x="4814730" y="5243068"/>
            <a:ext cx="328800" cy="4068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4" name="Google Shape;984;p72"/>
          <p:cNvCxnSpPr>
            <a:stCxn id="976" idx="5"/>
            <a:endCxn id="979" idx="7"/>
          </p:cNvCxnSpPr>
          <p:nvPr/>
        </p:nvCxnSpPr>
        <p:spPr>
          <a:xfrm flipH="1">
            <a:off x="5133235" y="5169558"/>
            <a:ext cx="328800" cy="5538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5" name="Google Shape;985;p72"/>
          <p:cNvCxnSpPr>
            <a:stCxn id="978" idx="4"/>
            <a:endCxn id="979" idx="1"/>
          </p:cNvCxnSpPr>
          <p:nvPr/>
        </p:nvCxnSpPr>
        <p:spPr>
          <a:xfrm>
            <a:off x="4242548" y="4438092"/>
            <a:ext cx="253500" cy="12852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6" name="Google Shape;986;p72"/>
          <p:cNvCxnSpPr>
            <a:stCxn id="980" idx="6"/>
            <a:endCxn id="979" idx="2"/>
          </p:cNvCxnSpPr>
          <p:nvPr/>
        </p:nvCxnSpPr>
        <p:spPr>
          <a:xfrm>
            <a:off x="3877236" y="5865581"/>
            <a:ext cx="486900" cy="348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7" name="Google Shape;987;p72"/>
          <p:cNvCxnSpPr>
            <a:stCxn id="980" idx="7"/>
            <a:endCxn id="978" idx="3"/>
          </p:cNvCxnSpPr>
          <p:nvPr/>
        </p:nvCxnSpPr>
        <p:spPr>
          <a:xfrm rot="10800000" flipH="1">
            <a:off x="3745295" y="4364786"/>
            <a:ext cx="178800" cy="13236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8" name="Google Shape;988;p72"/>
          <p:cNvCxnSpPr>
            <a:stCxn id="977" idx="4"/>
            <a:endCxn id="980" idx="0"/>
          </p:cNvCxnSpPr>
          <p:nvPr/>
        </p:nvCxnSpPr>
        <p:spPr>
          <a:xfrm>
            <a:off x="3090583" y="5176560"/>
            <a:ext cx="336300" cy="4383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989" name="Google Shape;989;p72"/>
          <p:cNvCxnSpPr>
            <a:stCxn id="976" idx="2"/>
            <a:endCxn id="977" idx="6"/>
          </p:cNvCxnSpPr>
          <p:nvPr/>
        </p:nvCxnSpPr>
        <p:spPr>
          <a:xfrm rot="10800000">
            <a:off x="3541024" y="4926063"/>
            <a:ext cx="1152000" cy="66300"/>
          </a:xfrm>
          <a:prstGeom prst="straightConnector1">
            <a:avLst/>
          </a:prstGeom>
          <a:noFill/>
          <a:ln w="38100" cap="flat" cmpd="sng">
            <a:solidFill>
              <a:schemeClr val="accent2"/>
            </a:solidFill>
            <a:prstDash val="solid"/>
            <a:miter lim="800000"/>
            <a:headEnd type="none" w="sm" len="sm"/>
            <a:tailEnd type="triangle" w="med" len="med"/>
          </a:ln>
        </p:spPr>
      </p:cxnSp>
      <p:sp>
        <p:nvSpPr>
          <p:cNvPr id="990" name="Google Shape;990;p72"/>
          <p:cNvSpPr/>
          <p:nvPr/>
        </p:nvSpPr>
        <p:spPr>
          <a:xfrm>
            <a:off x="7718611" y="3936909"/>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2</a:t>
            </a:r>
            <a:endParaRPr sz="1600" baseline="-25000">
              <a:solidFill>
                <a:schemeClr val="lt1"/>
              </a:solidFill>
              <a:latin typeface="Calibri"/>
              <a:ea typeface="Calibri"/>
              <a:cs typeface="Calibri"/>
              <a:sym typeface="Calibri"/>
            </a:endParaRPr>
          </a:p>
        </p:txBody>
      </p:sp>
      <p:sp>
        <p:nvSpPr>
          <p:cNvPr id="991" name="Google Shape;991;p72"/>
          <p:cNvSpPr/>
          <p:nvPr/>
        </p:nvSpPr>
        <p:spPr>
          <a:xfrm>
            <a:off x="8471646" y="3936909"/>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2" name="Google Shape;992;p72"/>
          <p:cNvSpPr/>
          <p:nvPr/>
        </p:nvSpPr>
        <p:spPr>
          <a:xfrm>
            <a:off x="9197787" y="3933103"/>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5</a:t>
            </a:r>
            <a:endParaRPr sz="1600" baseline="-25000">
              <a:solidFill>
                <a:schemeClr val="lt1"/>
              </a:solidFill>
              <a:latin typeface="Calibri"/>
              <a:ea typeface="Calibri"/>
              <a:cs typeface="Calibri"/>
              <a:sym typeface="Calibri"/>
            </a:endParaRPr>
          </a:p>
        </p:txBody>
      </p:sp>
      <p:sp>
        <p:nvSpPr>
          <p:cNvPr id="993" name="Google Shape;993;p72"/>
          <p:cNvSpPr/>
          <p:nvPr/>
        </p:nvSpPr>
        <p:spPr>
          <a:xfrm>
            <a:off x="9950822" y="3933103"/>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4" name="Google Shape;994;p72"/>
          <p:cNvSpPr/>
          <p:nvPr/>
        </p:nvSpPr>
        <p:spPr>
          <a:xfrm>
            <a:off x="7718611" y="4441104"/>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3</a:t>
            </a:r>
            <a:endParaRPr sz="1600" baseline="-25000">
              <a:solidFill>
                <a:schemeClr val="lt1"/>
              </a:solidFill>
              <a:latin typeface="Calibri"/>
              <a:ea typeface="Calibri"/>
              <a:cs typeface="Calibri"/>
              <a:sym typeface="Calibri"/>
            </a:endParaRPr>
          </a:p>
        </p:txBody>
      </p:sp>
      <p:sp>
        <p:nvSpPr>
          <p:cNvPr id="995" name="Google Shape;995;p72"/>
          <p:cNvSpPr/>
          <p:nvPr/>
        </p:nvSpPr>
        <p:spPr>
          <a:xfrm>
            <a:off x="8471646" y="4441104"/>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6" name="Google Shape;996;p72"/>
          <p:cNvSpPr/>
          <p:nvPr/>
        </p:nvSpPr>
        <p:spPr>
          <a:xfrm>
            <a:off x="9197787" y="4441104"/>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4</a:t>
            </a:r>
            <a:endParaRPr sz="1600" baseline="-25000">
              <a:solidFill>
                <a:schemeClr val="lt1"/>
              </a:solidFill>
              <a:latin typeface="Calibri"/>
              <a:ea typeface="Calibri"/>
              <a:cs typeface="Calibri"/>
              <a:sym typeface="Calibri"/>
            </a:endParaRPr>
          </a:p>
        </p:txBody>
      </p:sp>
      <p:sp>
        <p:nvSpPr>
          <p:cNvPr id="997" name="Google Shape;997;p72"/>
          <p:cNvSpPr/>
          <p:nvPr/>
        </p:nvSpPr>
        <p:spPr>
          <a:xfrm>
            <a:off x="9950822" y="4441104"/>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8" name="Google Shape;998;p72"/>
          <p:cNvSpPr/>
          <p:nvPr/>
        </p:nvSpPr>
        <p:spPr>
          <a:xfrm>
            <a:off x="7732058" y="4878064"/>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1</a:t>
            </a:r>
            <a:endParaRPr sz="1600" baseline="-25000">
              <a:solidFill>
                <a:schemeClr val="lt1"/>
              </a:solidFill>
              <a:latin typeface="Calibri"/>
              <a:ea typeface="Calibri"/>
              <a:cs typeface="Calibri"/>
              <a:sym typeface="Calibri"/>
            </a:endParaRPr>
          </a:p>
        </p:txBody>
      </p:sp>
      <p:sp>
        <p:nvSpPr>
          <p:cNvPr id="999" name="Google Shape;999;p72"/>
          <p:cNvSpPr/>
          <p:nvPr/>
        </p:nvSpPr>
        <p:spPr>
          <a:xfrm>
            <a:off x="8485093" y="4878064"/>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0" name="Google Shape;1000;p72"/>
          <p:cNvSpPr/>
          <p:nvPr/>
        </p:nvSpPr>
        <p:spPr>
          <a:xfrm>
            <a:off x="9197787" y="4886256"/>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4</a:t>
            </a:r>
            <a:endParaRPr sz="1600" baseline="-25000">
              <a:solidFill>
                <a:schemeClr val="lt1"/>
              </a:solidFill>
              <a:latin typeface="Calibri"/>
              <a:ea typeface="Calibri"/>
              <a:cs typeface="Calibri"/>
              <a:sym typeface="Calibri"/>
            </a:endParaRPr>
          </a:p>
        </p:txBody>
      </p:sp>
      <p:sp>
        <p:nvSpPr>
          <p:cNvPr id="1001" name="Google Shape;1001;p72"/>
          <p:cNvSpPr/>
          <p:nvPr/>
        </p:nvSpPr>
        <p:spPr>
          <a:xfrm>
            <a:off x="9950822" y="4886256"/>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2" name="Google Shape;1002;p72"/>
          <p:cNvSpPr/>
          <p:nvPr/>
        </p:nvSpPr>
        <p:spPr>
          <a:xfrm>
            <a:off x="7732058" y="5288130"/>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3</a:t>
            </a:r>
            <a:endParaRPr sz="1600" baseline="-25000">
              <a:solidFill>
                <a:schemeClr val="lt1"/>
              </a:solidFill>
              <a:latin typeface="Calibri"/>
              <a:ea typeface="Calibri"/>
              <a:cs typeface="Calibri"/>
              <a:sym typeface="Calibri"/>
            </a:endParaRPr>
          </a:p>
        </p:txBody>
      </p:sp>
      <p:sp>
        <p:nvSpPr>
          <p:cNvPr id="1003" name="Google Shape;1003;p72"/>
          <p:cNvSpPr/>
          <p:nvPr/>
        </p:nvSpPr>
        <p:spPr>
          <a:xfrm>
            <a:off x="8485093" y="5288130"/>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4" name="Google Shape;1004;p72"/>
          <p:cNvSpPr/>
          <p:nvPr/>
        </p:nvSpPr>
        <p:spPr>
          <a:xfrm>
            <a:off x="7718611" y="5738537"/>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2</a:t>
            </a:r>
            <a:endParaRPr sz="1600" baseline="-25000">
              <a:solidFill>
                <a:schemeClr val="lt1"/>
              </a:solidFill>
              <a:latin typeface="Calibri"/>
              <a:ea typeface="Calibri"/>
              <a:cs typeface="Calibri"/>
              <a:sym typeface="Calibri"/>
            </a:endParaRPr>
          </a:p>
        </p:txBody>
      </p:sp>
      <p:sp>
        <p:nvSpPr>
          <p:cNvPr id="1005" name="Google Shape;1005;p72"/>
          <p:cNvSpPr/>
          <p:nvPr/>
        </p:nvSpPr>
        <p:spPr>
          <a:xfrm>
            <a:off x="8471646" y="5738537"/>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6" name="Google Shape;1006;p72"/>
          <p:cNvSpPr/>
          <p:nvPr/>
        </p:nvSpPr>
        <p:spPr>
          <a:xfrm>
            <a:off x="9197787" y="5686638"/>
            <a:ext cx="753035"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600">
                <a:solidFill>
                  <a:schemeClr val="lt1"/>
                </a:solidFill>
                <a:latin typeface="Calibri"/>
                <a:ea typeface="Calibri"/>
                <a:cs typeface="Calibri"/>
                <a:sym typeface="Calibri"/>
              </a:rPr>
              <a:t>V</a:t>
            </a:r>
            <a:r>
              <a:rPr lang="es-MX" sz="1600" baseline="-25000">
                <a:solidFill>
                  <a:schemeClr val="lt1"/>
                </a:solidFill>
                <a:latin typeface="Calibri"/>
                <a:ea typeface="Calibri"/>
                <a:cs typeface="Calibri"/>
                <a:sym typeface="Calibri"/>
              </a:rPr>
              <a:t>4</a:t>
            </a:r>
            <a:endParaRPr sz="1600" baseline="-25000">
              <a:solidFill>
                <a:schemeClr val="lt1"/>
              </a:solidFill>
              <a:latin typeface="Calibri"/>
              <a:ea typeface="Calibri"/>
              <a:cs typeface="Calibri"/>
              <a:sym typeface="Calibri"/>
            </a:endParaRPr>
          </a:p>
        </p:txBody>
      </p:sp>
      <p:sp>
        <p:nvSpPr>
          <p:cNvPr id="1007" name="Google Shape;1007;p72"/>
          <p:cNvSpPr/>
          <p:nvPr/>
        </p:nvSpPr>
        <p:spPr>
          <a:xfrm>
            <a:off x="9950822" y="5686638"/>
            <a:ext cx="282388" cy="250591"/>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8" name="Google Shape;1008;p72"/>
          <p:cNvSpPr/>
          <p:nvPr/>
        </p:nvSpPr>
        <p:spPr>
          <a:xfrm>
            <a:off x="6306671" y="3896568"/>
            <a:ext cx="753035"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1</a:t>
            </a:r>
            <a:endParaRPr sz="1800" baseline="-25000">
              <a:solidFill>
                <a:schemeClr val="lt1"/>
              </a:solidFill>
              <a:latin typeface="Calibri"/>
              <a:ea typeface="Calibri"/>
              <a:cs typeface="Calibri"/>
              <a:sym typeface="Calibri"/>
            </a:endParaRPr>
          </a:p>
        </p:txBody>
      </p:sp>
      <p:sp>
        <p:nvSpPr>
          <p:cNvPr id="1009" name="Google Shape;1009;p72"/>
          <p:cNvSpPr/>
          <p:nvPr/>
        </p:nvSpPr>
        <p:spPr>
          <a:xfrm>
            <a:off x="7059706" y="3896568"/>
            <a:ext cx="282388"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0" name="Google Shape;1010;p72"/>
          <p:cNvSpPr/>
          <p:nvPr/>
        </p:nvSpPr>
        <p:spPr>
          <a:xfrm>
            <a:off x="6310032" y="4334204"/>
            <a:ext cx="753035"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2</a:t>
            </a:r>
            <a:endParaRPr sz="1800" baseline="-25000">
              <a:solidFill>
                <a:schemeClr val="lt1"/>
              </a:solidFill>
              <a:latin typeface="Calibri"/>
              <a:ea typeface="Calibri"/>
              <a:cs typeface="Calibri"/>
              <a:sym typeface="Calibri"/>
            </a:endParaRPr>
          </a:p>
        </p:txBody>
      </p:sp>
      <p:sp>
        <p:nvSpPr>
          <p:cNvPr id="1011" name="Google Shape;1011;p72"/>
          <p:cNvSpPr/>
          <p:nvPr/>
        </p:nvSpPr>
        <p:spPr>
          <a:xfrm>
            <a:off x="7063067" y="4334204"/>
            <a:ext cx="282388"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2" name="Google Shape;1012;p72"/>
          <p:cNvSpPr/>
          <p:nvPr/>
        </p:nvSpPr>
        <p:spPr>
          <a:xfrm>
            <a:off x="6306671" y="4761990"/>
            <a:ext cx="753035"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3</a:t>
            </a:r>
            <a:endParaRPr sz="1800" baseline="-25000">
              <a:solidFill>
                <a:schemeClr val="lt1"/>
              </a:solidFill>
              <a:latin typeface="Calibri"/>
              <a:ea typeface="Calibri"/>
              <a:cs typeface="Calibri"/>
              <a:sym typeface="Calibri"/>
            </a:endParaRPr>
          </a:p>
        </p:txBody>
      </p:sp>
      <p:sp>
        <p:nvSpPr>
          <p:cNvPr id="1013" name="Google Shape;1013;p72"/>
          <p:cNvSpPr/>
          <p:nvPr/>
        </p:nvSpPr>
        <p:spPr>
          <a:xfrm>
            <a:off x="7059706" y="4761990"/>
            <a:ext cx="282388"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4" name="Google Shape;1014;p72"/>
          <p:cNvSpPr/>
          <p:nvPr/>
        </p:nvSpPr>
        <p:spPr>
          <a:xfrm>
            <a:off x="6310032" y="5186179"/>
            <a:ext cx="753035"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4</a:t>
            </a:r>
            <a:endParaRPr sz="1800" baseline="-25000">
              <a:solidFill>
                <a:schemeClr val="lt1"/>
              </a:solidFill>
              <a:latin typeface="Calibri"/>
              <a:ea typeface="Calibri"/>
              <a:cs typeface="Calibri"/>
              <a:sym typeface="Calibri"/>
            </a:endParaRPr>
          </a:p>
        </p:txBody>
      </p:sp>
      <p:sp>
        <p:nvSpPr>
          <p:cNvPr id="1015" name="Google Shape;1015;p72"/>
          <p:cNvSpPr/>
          <p:nvPr/>
        </p:nvSpPr>
        <p:spPr>
          <a:xfrm>
            <a:off x="7063067" y="5186179"/>
            <a:ext cx="282388"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6" name="Google Shape;1016;p72"/>
          <p:cNvSpPr/>
          <p:nvPr/>
        </p:nvSpPr>
        <p:spPr>
          <a:xfrm>
            <a:off x="6302487" y="5610368"/>
            <a:ext cx="753035"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5</a:t>
            </a:r>
            <a:endParaRPr sz="1800" baseline="-25000">
              <a:solidFill>
                <a:schemeClr val="lt1"/>
              </a:solidFill>
              <a:latin typeface="Calibri"/>
              <a:ea typeface="Calibri"/>
              <a:cs typeface="Calibri"/>
              <a:sym typeface="Calibri"/>
            </a:endParaRPr>
          </a:p>
        </p:txBody>
      </p:sp>
      <p:sp>
        <p:nvSpPr>
          <p:cNvPr id="1017" name="Google Shape;1017;p72"/>
          <p:cNvSpPr/>
          <p:nvPr/>
        </p:nvSpPr>
        <p:spPr>
          <a:xfrm>
            <a:off x="7055522" y="5610368"/>
            <a:ext cx="282388" cy="427786"/>
          </a:xfrm>
          <a:prstGeom prst="rect">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18" name="Google Shape;1018;p72"/>
          <p:cNvCxnSpPr>
            <a:endCxn id="990" idx="1"/>
          </p:cNvCxnSpPr>
          <p:nvPr/>
        </p:nvCxnSpPr>
        <p:spPr>
          <a:xfrm rot="10800000" flipH="1">
            <a:off x="7226011" y="4062204"/>
            <a:ext cx="492600" cy="501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19" name="Google Shape;1019;p72"/>
          <p:cNvCxnSpPr>
            <a:endCxn id="992" idx="1"/>
          </p:cNvCxnSpPr>
          <p:nvPr/>
        </p:nvCxnSpPr>
        <p:spPr>
          <a:xfrm rot="10800000" flipH="1">
            <a:off x="8673387" y="4058399"/>
            <a:ext cx="524400" cy="39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0" name="Google Shape;1020;p72"/>
          <p:cNvCxnSpPr>
            <a:endCxn id="994" idx="1"/>
          </p:cNvCxnSpPr>
          <p:nvPr/>
        </p:nvCxnSpPr>
        <p:spPr>
          <a:xfrm rot="10800000" flipH="1">
            <a:off x="7226011" y="4566399"/>
            <a:ext cx="492600" cy="342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1" name="Google Shape;1021;p72"/>
          <p:cNvCxnSpPr>
            <a:endCxn id="996" idx="1"/>
          </p:cNvCxnSpPr>
          <p:nvPr/>
        </p:nvCxnSpPr>
        <p:spPr>
          <a:xfrm>
            <a:off x="8673387" y="4550799"/>
            <a:ext cx="524400" cy="156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2" name="Google Shape;1022;p72"/>
          <p:cNvCxnSpPr>
            <a:endCxn id="998" idx="1"/>
          </p:cNvCxnSpPr>
          <p:nvPr/>
        </p:nvCxnSpPr>
        <p:spPr>
          <a:xfrm rot="10800000" flipH="1">
            <a:off x="7226258" y="5003360"/>
            <a:ext cx="505800" cy="270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3" name="Google Shape;1023;p72"/>
          <p:cNvCxnSpPr>
            <a:endCxn id="1000" idx="1"/>
          </p:cNvCxnSpPr>
          <p:nvPr/>
        </p:nvCxnSpPr>
        <p:spPr>
          <a:xfrm>
            <a:off x="8673387" y="4980351"/>
            <a:ext cx="524400" cy="312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4" name="Google Shape;1024;p72"/>
          <p:cNvCxnSpPr>
            <a:endCxn id="1004" idx="1"/>
          </p:cNvCxnSpPr>
          <p:nvPr/>
        </p:nvCxnSpPr>
        <p:spPr>
          <a:xfrm rot="10800000" flipH="1">
            <a:off x="7204111" y="5863833"/>
            <a:ext cx="514500" cy="192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5" name="Google Shape;1025;p72"/>
          <p:cNvCxnSpPr>
            <a:endCxn id="1006" idx="1"/>
          </p:cNvCxnSpPr>
          <p:nvPr/>
        </p:nvCxnSpPr>
        <p:spPr>
          <a:xfrm rot="10800000" flipH="1">
            <a:off x="8644287" y="5811933"/>
            <a:ext cx="553500" cy="189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6" name="Google Shape;1026;p72"/>
          <p:cNvCxnSpPr>
            <a:endCxn id="1002" idx="1"/>
          </p:cNvCxnSpPr>
          <p:nvPr/>
        </p:nvCxnSpPr>
        <p:spPr>
          <a:xfrm>
            <a:off x="7233758" y="5409226"/>
            <a:ext cx="498300" cy="42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7" name="Google Shape;1027;p72"/>
          <p:cNvCxnSpPr/>
          <p:nvPr/>
        </p:nvCxnSpPr>
        <p:spPr>
          <a:xfrm rot="10800000" flipH="1">
            <a:off x="10065122" y="4058398"/>
            <a:ext cx="524434" cy="3806"/>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8" name="Google Shape;1028;p72"/>
          <p:cNvCxnSpPr/>
          <p:nvPr/>
        </p:nvCxnSpPr>
        <p:spPr>
          <a:xfrm rot="10800000" flipH="1">
            <a:off x="10065122" y="4560193"/>
            <a:ext cx="524434" cy="3806"/>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29" name="Google Shape;1029;p72"/>
          <p:cNvCxnSpPr/>
          <p:nvPr/>
        </p:nvCxnSpPr>
        <p:spPr>
          <a:xfrm rot="10800000" flipH="1">
            <a:off x="10078569" y="5003359"/>
            <a:ext cx="524434" cy="3806"/>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30" name="Google Shape;1030;p72"/>
          <p:cNvCxnSpPr/>
          <p:nvPr/>
        </p:nvCxnSpPr>
        <p:spPr>
          <a:xfrm rot="10800000" flipH="1">
            <a:off x="8612840" y="5407361"/>
            <a:ext cx="524434" cy="3806"/>
          </a:xfrm>
          <a:prstGeom prst="straightConnector1">
            <a:avLst/>
          </a:prstGeom>
          <a:noFill/>
          <a:ln w="38100" cap="flat" cmpd="sng">
            <a:solidFill>
              <a:schemeClr val="accent2"/>
            </a:solidFill>
            <a:prstDash val="solid"/>
            <a:miter lim="800000"/>
            <a:headEnd type="none" w="sm" len="sm"/>
            <a:tailEnd type="triangle" w="med" len="med"/>
          </a:ln>
        </p:spPr>
      </p:cxnSp>
      <p:cxnSp>
        <p:nvCxnSpPr>
          <p:cNvPr id="1031" name="Google Shape;1031;p72"/>
          <p:cNvCxnSpPr/>
          <p:nvPr/>
        </p:nvCxnSpPr>
        <p:spPr>
          <a:xfrm rot="10800000" flipH="1">
            <a:off x="10092016" y="5811933"/>
            <a:ext cx="524434" cy="3806"/>
          </a:xfrm>
          <a:prstGeom prst="straightConnector1">
            <a:avLst/>
          </a:prstGeom>
          <a:noFill/>
          <a:ln w="38100" cap="flat" cmpd="sng">
            <a:solidFill>
              <a:schemeClr val="accent2"/>
            </a:solidFill>
            <a:prstDash val="solid"/>
            <a:miter lim="800000"/>
            <a:headEnd type="none" w="sm" len="sm"/>
            <a:tailEnd type="triangle" w="med" len="med"/>
          </a:ln>
        </p:spPr>
      </p:cxnSp>
      <p:sp>
        <p:nvSpPr>
          <p:cNvPr id="1032" name="Google Shape;1032;p72"/>
          <p:cNvSpPr txBox="1"/>
          <p:nvPr/>
        </p:nvSpPr>
        <p:spPr>
          <a:xfrm>
            <a:off x="10589556" y="3880720"/>
            <a:ext cx="6767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sp>
        <p:nvSpPr>
          <p:cNvPr id="1033" name="Google Shape;1033;p72"/>
          <p:cNvSpPr txBox="1"/>
          <p:nvPr/>
        </p:nvSpPr>
        <p:spPr>
          <a:xfrm>
            <a:off x="10582829" y="4367958"/>
            <a:ext cx="6767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sp>
        <p:nvSpPr>
          <p:cNvPr id="1034" name="Google Shape;1034;p72"/>
          <p:cNvSpPr txBox="1"/>
          <p:nvPr/>
        </p:nvSpPr>
        <p:spPr>
          <a:xfrm>
            <a:off x="10582823" y="4826591"/>
            <a:ext cx="6767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sp>
        <p:nvSpPr>
          <p:cNvPr id="1035" name="Google Shape;1035;p72"/>
          <p:cNvSpPr txBox="1"/>
          <p:nvPr/>
        </p:nvSpPr>
        <p:spPr>
          <a:xfrm>
            <a:off x="9121536" y="5230982"/>
            <a:ext cx="6767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sp>
        <p:nvSpPr>
          <p:cNvPr id="1036" name="Google Shape;1036;p72"/>
          <p:cNvSpPr txBox="1"/>
          <p:nvPr/>
        </p:nvSpPr>
        <p:spPr>
          <a:xfrm>
            <a:off x="10580532" y="5635283"/>
            <a:ext cx="67678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NULL</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FCFE-F01C-4ED3-B663-4AEF8FF640E3}"/>
              </a:ext>
            </a:extLst>
          </p:cNvPr>
          <p:cNvSpPr>
            <a:spLocks noGrp="1"/>
          </p:cNvSpPr>
          <p:nvPr>
            <p:ph type="title"/>
          </p:nvPr>
        </p:nvSpPr>
        <p:spPr/>
        <p:txBody>
          <a:bodyPr/>
          <a:lstStyle/>
          <a:p>
            <a:r>
              <a:rPr lang="es-419" dirty="0"/>
              <a:t>Usos</a:t>
            </a:r>
            <a:endParaRPr lang="en-US" dirty="0"/>
          </a:p>
        </p:txBody>
      </p:sp>
      <p:sp>
        <p:nvSpPr>
          <p:cNvPr id="4" name="Content Placeholder 3">
            <a:extLst>
              <a:ext uri="{FF2B5EF4-FFF2-40B4-BE49-F238E27FC236}">
                <a16:creationId xmlns:a16="http://schemas.microsoft.com/office/drawing/2014/main" id="{3E1E3D3A-ABC6-4D43-BD37-096300995EE0}"/>
              </a:ext>
            </a:extLst>
          </p:cNvPr>
          <p:cNvSpPr>
            <a:spLocks noGrp="1"/>
          </p:cNvSpPr>
          <p:nvPr>
            <p:ph sz="half" idx="1"/>
          </p:nvPr>
        </p:nvSpPr>
        <p:spPr/>
        <p:txBody>
          <a:bodyPr/>
          <a:lstStyle/>
          <a:p>
            <a:r>
              <a:rPr lang="es-419" dirty="0"/>
              <a:t>Matriz:</a:t>
            </a:r>
          </a:p>
          <a:p>
            <a:pPr lvl="1"/>
            <a:r>
              <a:rPr lang="es-419" dirty="0"/>
              <a:t>Útil cuando se tiene un grafo casi completamente conectado.</a:t>
            </a:r>
          </a:p>
          <a:p>
            <a:pPr lvl="1"/>
            <a:r>
              <a:rPr lang="es-419" dirty="0"/>
              <a:t>Permite saber cuantos nodos se conectan desde y hacia otros.</a:t>
            </a:r>
          </a:p>
          <a:p>
            <a:pPr lvl="1"/>
            <a:endParaRPr lang="es-419" dirty="0"/>
          </a:p>
        </p:txBody>
      </p:sp>
      <p:sp>
        <p:nvSpPr>
          <p:cNvPr id="5" name="Content Placeholder 4">
            <a:extLst>
              <a:ext uri="{FF2B5EF4-FFF2-40B4-BE49-F238E27FC236}">
                <a16:creationId xmlns:a16="http://schemas.microsoft.com/office/drawing/2014/main" id="{436582E0-17CD-450E-B2A9-1C968C431485}"/>
              </a:ext>
            </a:extLst>
          </p:cNvPr>
          <p:cNvSpPr>
            <a:spLocks noGrp="1"/>
          </p:cNvSpPr>
          <p:nvPr>
            <p:ph sz="half" idx="2"/>
          </p:nvPr>
        </p:nvSpPr>
        <p:spPr/>
        <p:txBody>
          <a:bodyPr/>
          <a:lstStyle/>
          <a:p>
            <a:r>
              <a:rPr lang="es-419" dirty="0"/>
              <a:t>Lista</a:t>
            </a:r>
          </a:p>
          <a:p>
            <a:pPr lvl="1"/>
            <a:r>
              <a:rPr lang="es-419" dirty="0"/>
              <a:t>Útil cuando el grafo no esta completamente conectado.</a:t>
            </a:r>
          </a:p>
          <a:p>
            <a:pPr lvl="1"/>
            <a:r>
              <a:rPr lang="es-419" dirty="0"/>
              <a:t>Permite ahorrar memoria</a:t>
            </a:r>
          </a:p>
          <a:p>
            <a:pPr lvl="1"/>
            <a:r>
              <a:rPr lang="es-419" dirty="0"/>
              <a:t>Algunas operaciones como recorrer se simplifican</a:t>
            </a:r>
          </a:p>
          <a:p>
            <a:pPr lvl="1"/>
            <a:r>
              <a:rPr lang="es-419" dirty="0"/>
              <a:t>No permite saber cuantos nodos apuntan al nodo. </a:t>
            </a:r>
            <a:endParaRPr lang="en-US" dirty="0"/>
          </a:p>
        </p:txBody>
      </p:sp>
    </p:spTree>
    <p:extLst>
      <p:ext uri="{BB962C8B-B14F-4D97-AF65-F5344CB8AC3E}">
        <p14:creationId xmlns:p14="http://schemas.microsoft.com/office/powerpoint/2010/main" val="326594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74"/>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Operaciones con los grafos</a:t>
            </a:r>
            <a:endParaRPr/>
          </a:p>
        </p:txBody>
      </p:sp>
      <p:sp>
        <p:nvSpPr>
          <p:cNvPr id="1080" name="Google Shape;1080;p74"/>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Existen una gran cantidad de operaciones que se realizan con los grafos y para cada una de ellas alguna de las representaciones es mejor.</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La forma de representar el grafo dependerá del problema que se esté resolviendo, y ésta definirá la clase creada.</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Dos de las operaciones más comunes en los grafos son la búsqueda:</a:t>
            </a:r>
            <a:endParaRPr dirty="0">
              <a:solidFill>
                <a:schemeClr val="tx1"/>
              </a:solidFill>
            </a:endParaRPr>
          </a:p>
          <a:p>
            <a:pPr marL="685800" lvl="1" indent="-228600" algn="l" rtl="0">
              <a:lnSpc>
                <a:spcPct val="90000"/>
              </a:lnSpc>
              <a:spcBef>
                <a:spcPts val="500"/>
              </a:spcBef>
              <a:spcAft>
                <a:spcPts val="0"/>
              </a:spcAft>
              <a:buClr>
                <a:schemeClr val="dk1"/>
              </a:buClr>
              <a:buSzPts val="2400"/>
              <a:buChar char="•"/>
            </a:pPr>
            <a:r>
              <a:rPr lang="es-MX" dirty="0">
                <a:solidFill>
                  <a:schemeClr val="tx1"/>
                </a:solidFill>
              </a:rPr>
              <a:t>Búsqueda de un nodo específico</a:t>
            </a:r>
            <a:endParaRPr dirty="0">
              <a:solidFill>
                <a:schemeClr val="tx1"/>
              </a:solidFill>
            </a:endParaRPr>
          </a:p>
          <a:p>
            <a:pPr marL="685800" lvl="1" indent="-228600" algn="l" rtl="0">
              <a:lnSpc>
                <a:spcPct val="90000"/>
              </a:lnSpc>
              <a:spcBef>
                <a:spcPts val="500"/>
              </a:spcBef>
              <a:spcAft>
                <a:spcPts val="0"/>
              </a:spcAft>
              <a:buClr>
                <a:schemeClr val="dk1"/>
              </a:buClr>
              <a:buSzPts val="2400"/>
              <a:buChar char="•"/>
            </a:pPr>
            <a:r>
              <a:rPr lang="es-MX" dirty="0">
                <a:solidFill>
                  <a:schemeClr val="tx1"/>
                </a:solidFill>
              </a:rPr>
              <a:t>Búsqueda de un camino del nodo i al nodo j</a:t>
            </a:r>
            <a:endParaRPr dirty="0">
              <a:solidFill>
                <a:schemeClr val="tx1"/>
              </a:solidFill>
            </a:endParaRPr>
          </a:p>
          <a:p>
            <a:pPr marL="1143000" lvl="2" indent="-228600" algn="l" rtl="0">
              <a:lnSpc>
                <a:spcPct val="90000"/>
              </a:lnSpc>
              <a:spcBef>
                <a:spcPts val="500"/>
              </a:spcBef>
              <a:spcAft>
                <a:spcPts val="0"/>
              </a:spcAft>
              <a:buClr>
                <a:schemeClr val="dk1"/>
              </a:buClr>
              <a:buSzPts val="2000"/>
              <a:buChar char="•"/>
            </a:pPr>
            <a:r>
              <a:rPr lang="es-MX" dirty="0">
                <a:solidFill>
                  <a:schemeClr val="tx1"/>
                </a:solidFill>
              </a:rPr>
              <a:t>Muchas veces se busca el camino con la distancia mínima</a:t>
            </a:r>
            <a:endParaRPr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75"/>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Búsqueda de un nodo</a:t>
            </a:r>
            <a:endParaRPr/>
          </a:p>
        </p:txBody>
      </p:sp>
      <p:sp>
        <p:nvSpPr>
          <p:cNvPr id="1086" name="Google Shape;1086;p75"/>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590"/>
              <a:buChar char="•"/>
            </a:pPr>
            <a:r>
              <a:rPr lang="es-MX" sz="2590" dirty="0">
                <a:solidFill>
                  <a:schemeClr val="tx1"/>
                </a:solidFill>
              </a:rPr>
              <a:t>En muchas ocasiones los nodos del grafo representan los estados del problema y las aristas representan las acciones para pasar de un estado a otro.</a:t>
            </a:r>
            <a:endParaRPr dirty="0">
              <a:solidFill>
                <a:schemeClr val="tx1"/>
              </a:solidFill>
            </a:endParaRPr>
          </a:p>
          <a:p>
            <a:pPr marL="228600" lvl="0" indent="-228600" algn="l" rtl="0">
              <a:lnSpc>
                <a:spcPct val="80000"/>
              </a:lnSpc>
              <a:spcBef>
                <a:spcPts val="1000"/>
              </a:spcBef>
              <a:spcAft>
                <a:spcPts val="0"/>
              </a:spcAft>
              <a:buClr>
                <a:schemeClr val="dk1"/>
              </a:buClr>
              <a:buSzPts val="2590"/>
              <a:buChar char="•"/>
            </a:pPr>
            <a:r>
              <a:rPr lang="es-MX" sz="2590" dirty="0">
                <a:solidFill>
                  <a:schemeClr val="tx1"/>
                </a:solidFill>
              </a:rPr>
              <a:t>De esta forma, la búsqueda de un nodo se puede ver como la búsqueda del conjunto de acciones que llevan de un estado inicial a un estado final (camino).</a:t>
            </a:r>
            <a:endParaRPr dirty="0">
              <a:solidFill>
                <a:schemeClr val="tx1"/>
              </a:solidFill>
            </a:endParaRPr>
          </a:p>
          <a:p>
            <a:pPr marL="228600" lvl="0" indent="-228600" algn="l" rtl="0">
              <a:lnSpc>
                <a:spcPct val="80000"/>
              </a:lnSpc>
              <a:spcBef>
                <a:spcPts val="1000"/>
              </a:spcBef>
              <a:spcAft>
                <a:spcPts val="0"/>
              </a:spcAft>
              <a:buClr>
                <a:schemeClr val="dk1"/>
              </a:buClr>
              <a:buSzPts val="2590"/>
              <a:buChar char="•"/>
            </a:pPr>
            <a:r>
              <a:rPr lang="es-MX" sz="2590" dirty="0">
                <a:solidFill>
                  <a:schemeClr val="tx1"/>
                </a:solidFill>
              </a:rPr>
              <a:t>Este proceso va generando un árbol llamado árbol de búsqueda.</a:t>
            </a:r>
            <a:endParaRPr dirty="0">
              <a:solidFill>
                <a:schemeClr val="tx1"/>
              </a:solidFill>
            </a:endParaRPr>
          </a:p>
          <a:p>
            <a:pPr marL="228600" lvl="0" indent="-228600" algn="l" rtl="0">
              <a:lnSpc>
                <a:spcPct val="80000"/>
              </a:lnSpc>
              <a:spcBef>
                <a:spcPts val="1000"/>
              </a:spcBef>
              <a:spcAft>
                <a:spcPts val="0"/>
              </a:spcAft>
              <a:buClr>
                <a:schemeClr val="dk1"/>
              </a:buClr>
              <a:buSzPts val="2590"/>
              <a:buChar char="•"/>
            </a:pPr>
            <a:r>
              <a:rPr lang="es-MX" sz="2590" dirty="0">
                <a:solidFill>
                  <a:schemeClr val="tx1"/>
                </a:solidFill>
              </a:rPr>
              <a:t>Hay muchas formas de hacer la búsqueda de un nodo, las cuales depende de la forma en la que se generan los nodos sucesores (expansión). Dos de las más comunes son:</a:t>
            </a:r>
            <a:endParaRPr dirty="0">
              <a:solidFill>
                <a:schemeClr val="tx1"/>
              </a:solidFill>
            </a:endParaRPr>
          </a:p>
          <a:p>
            <a:pPr marL="685800" lvl="1" indent="-228600" algn="l" rtl="0">
              <a:lnSpc>
                <a:spcPct val="80000"/>
              </a:lnSpc>
              <a:spcBef>
                <a:spcPts val="500"/>
              </a:spcBef>
              <a:spcAft>
                <a:spcPts val="0"/>
              </a:spcAft>
              <a:buClr>
                <a:schemeClr val="dk1"/>
              </a:buClr>
              <a:buSzPts val="2220"/>
              <a:buChar char="•"/>
            </a:pPr>
            <a:r>
              <a:rPr lang="es-MX" sz="2220" dirty="0">
                <a:solidFill>
                  <a:schemeClr val="tx1"/>
                </a:solidFill>
              </a:rPr>
              <a:t>Búsqueda en profundidad (</a:t>
            </a:r>
            <a:r>
              <a:rPr lang="es-MX" sz="2220" i="1" dirty="0">
                <a:solidFill>
                  <a:schemeClr val="tx1"/>
                </a:solidFill>
              </a:rPr>
              <a:t>Depth </a:t>
            </a:r>
            <a:r>
              <a:rPr lang="es-MX" sz="2220" i="1" dirty="0" err="1">
                <a:solidFill>
                  <a:schemeClr val="tx1"/>
                </a:solidFill>
              </a:rPr>
              <a:t>First</a:t>
            </a:r>
            <a:r>
              <a:rPr lang="es-MX" sz="2220" i="1" dirty="0">
                <a:solidFill>
                  <a:schemeClr val="tx1"/>
                </a:solidFill>
              </a:rPr>
              <a:t> </a:t>
            </a:r>
            <a:r>
              <a:rPr lang="es-MX" sz="2220" i="1" dirty="0" err="1">
                <a:solidFill>
                  <a:schemeClr val="tx1"/>
                </a:solidFill>
              </a:rPr>
              <a:t>Search</a:t>
            </a:r>
            <a:r>
              <a:rPr lang="es-MX" sz="2220" i="1" dirty="0">
                <a:solidFill>
                  <a:schemeClr val="tx1"/>
                </a:solidFill>
              </a:rPr>
              <a:t> </a:t>
            </a:r>
            <a:r>
              <a:rPr lang="es-MX" sz="2220" dirty="0">
                <a:solidFill>
                  <a:schemeClr val="tx1"/>
                </a:solidFill>
              </a:rPr>
              <a:t>o DFS)</a:t>
            </a:r>
            <a:endParaRPr dirty="0">
              <a:solidFill>
                <a:schemeClr val="tx1"/>
              </a:solidFill>
            </a:endParaRPr>
          </a:p>
          <a:p>
            <a:pPr marL="685800" lvl="1" indent="-228600" algn="l" rtl="0">
              <a:lnSpc>
                <a:spcPct val="80000"/>
              </a:lnSpc>
              <a:spcBef>
                <a:spcPts val="500"/>
              </a:spcBef>
              <a:spcAft>
                <a:spcPts val="0"/>
              </a:spcAft>
              <a:buClr>
                <a:schemeClr val="dk1"/>
              </a:buClr>
              <a:buSzPts val="2220"/>
              <a:buChar char="•"/>
            </a:pPr>
            <a:r>
              <a:rPr lang="es-MX" sz="2220" dirty="0">
                <a:solidFill>
                  <a:schemeClr val="tx1"/>
                </a:solidFill>
              </a:rPr>
              <a:t>Búsqueda a lo ancho (</a:t>
            </a:r>
            <a:r>
              <a:rPr lang="es-MX" sz="2220" i="1" dirty="0" err="1">
                <a:solidFill>
                  <a:schemeClr val="tx1"/>
                </a:solidFill>
              </a:rPr>
              <a:t>Breadth</a:t>
            </a:r>
            <a:r>
              <a:rPr lang="es-MX" sz="2220" i="1" dirty="0">
                <a:solidFill>
                  <a:schemeClr val="tx1"/>
                </a:solidFill>
              </a:rPr>
              <a:t> </a:t>
            </a:r>
            <a:r>
              <a:rPr lang="es-MX" sz="2220" i="1" dirty="0" err="1">
                <a:solidFill>
                  <a:schemeClr val="tx1"/>
                </a:solidFill>
              </a:rPr>
              <a:t>First</a:t>
            </a:r>
            <a:r>
              <a:rPr lang="es-MX" sz="2220" i="1" dirty="0">
                <a:solidFill>
                  <a:schemeClr val="tx1"/>
                </a:solidFill>
              </a:rPr>
              <a:t> </a:t>
            </a:r>
            <a:r>
              <a:rPr lang="es-MX" sz="2220" i="1" dirty="0" err="1">
                <a:solidFill>
                  <a:schemeClr val="tx1"/>
                </a:solidFill>
              </a:rPr>
              <a:t>Search</a:t>
            </a:r>
            <a:r>
              <a:rPr lang="es-MX" sz="2220" i="1" dirty="0">
                <a:solidFill>
                  <a:schemeClr val="tx1"/>
                </a:solidFill>
              </a:rPr>
              <a:t> </a:t>
            </a:r>
            <a:r>
              <a:rPr lang="es-MX" sz="2220" dirty="0">
                <a:solidFill>
                  <a:schemeClr val="tx1"/>
                </a:solidFill>
              </a:rPr>
              <a:t>o BFS)</a:t>
            </a:r>
            <a:endParaRPr sz="222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76"/>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Búsqueda en profundidad (DFS)</a:t>
            </a:r>
            <a:endParaRPr/>
          </a:p>
        </p:txBody>
      </p:sp>
      <p:sp>
        <p:nvSpPr>
          <p:cNvPr id="1092" name="Google Shape;1092;p76"/>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Se empieza en el estado (nodo) inicial y se trata de encontrar un camino para llegar al estado (nodo) final, que es la solución.</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En este tipo de búsqueda siempre se explora primero el nodo más profundo (de ahí su nombre) que se tenga hasta el momento en el árbol de búsqueda.</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La profundidad se toma en número de pasos (acciones o aristas).</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Si hay empates en profundidad se rompen con alguna regla establecida, por ejemplo, el de más a la izquierda o el primero que se generó.</a:t>
            </a:r>
            <a:endParaRPr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77"/>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Implementación DFS</a:t>
            </a:r>
            <a:endParaRPr/>
          </a:p>
        </p:txBody>
      </p:sp>
      <p:sp>
        <p:nvSpPr>
          <p:cNvPr id="1098" name="Google Shape;1098;p77"/>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590"/>
              <a:buChar char="•"/>
            </a:pPr>
            <a:r>
              <a:rPr lang="es-MX" sz="2590"/>
              <a:t>En éste método se requieren una lista para guardar los nodos visitados y así no visitarlo dos veces para evitar que se forme un ciclo.</a:t>
            </a:r>
            <a:endParaRPr/>
          </a:p>
          <a:p>
            <a:pPr marL="685800" lvl="1" indent="-228600" algn="l" rtl="0">
              <a:lnSpc>
                <a:spcPct val="70000"/>
              </a:lnSpc>
              <a:spcBef>
                <a:spcPts val="500"/>
              </a:spcBef>
              <a:spcAft>
                <a:spcPts val="0"/>
              </a:spcAft>
              <a:buClr>
                <a:schemeClr val="dk1"/>
              </a:buClr>
              <a:buSzPts val="2220"/>
              <a:buChar char="•"/>
            </a:pPr>
            <a:r>
              <a:rPr lang="es-MX" sz="2220"/>
              <a:t>Los nodos visitados simplemente se pueden marcar como visitados</a:t>
            </a:r>
            <a:endParaRPr/>
          </a:p>
          <a:p>
            <a:pPr marL="228600" lvl="0" indent="-228600" algn="l" rtl="0">
              <a:lnSpc>
                <a:spcPct val="70000"/>
              </a:lnSpc>
              <a:spcBef>
                <a:spcPts val="1000"/>
              </a:spcBef>
              <a:spcAft>
                <a:spcPts val="0"/>
              </a:spcAft>
              <a:buClr>
                <a:schemeClr val="dk1"/>
              </a:buClr>
              <a:buSzPts val="2590"/>
              <a:buChar char="•"/>
            </a:pPr>
            <a:r>
              <a:rPr lang="es-MX" sz="2590"/>
              <a:t>Y una pila, donde se van guardando los nodos pendientes por visitar.</a:t>
            </a:r>
            <a:endParaRPr/>
          </a:p>
          <a:p>
            <a:pPr marL="228600" lvl="0" indent="-228600" algn="l" rtl="0">
              <a:lnSpc>
                <a:spcPct val="70000"/>
              </a:lnSpc>
              <a:spcBef>
                <a:spcPts val="1000"/>
              </a:spcBef>
              <a:spcAft>
                <a:spcPts val="0"/>
              </a:spcAft>
              <a:buClr>
                <a:schemeClr val="dk1"/>
              </a:buClr>
              <a:buSzPts val="2590"/>
              <a:buChar char="•"/>
            </a:pPr>
            <a:r>
              <a:rPr lang="es-MX" sz="2590"/>
              <a:t>Algoritmo:</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Colocar el nodo inicial en la pila</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¿La pila está vacía?</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Sí, “No hay solución”, ir a 5</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No, sacar un nodo de la pila y marcarlo como visitado</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¿Es el nodo final buscado?</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Sí, Imprimir el camino (respuesta), ir a 5</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No, expandirlo (obtener sus vecinos) y, si no han sido visitados, meterlos a la pila</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Ir a 2</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FIN</a:t>
            </a:r>
            <a:endParaRPr sz="2220"/>
          </a:p>
        </p:txBody>
      </p:sp>
      <p:sp>
        <p:nvSpPr>
          <p:cNvPr id="1099" name="Google Shape;1099;p77"/>
          <p:cNvSpPr txBox="1"/>
          <p:nvPr/>
        </p:nvSpPr>
        <p:spPr>
          <a:xfrm>
            <a:off x="6414249" y="6127234"/>
            <a:ext cx="490922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000">
                <a:solidFill>
                  <a:schemeClr val="dk1"/>
                </a:solidFill>
                <a:latin typeface="Calibri"/>
                <a:ea typeface="Calibri"/>
                <a:cs typeface="Calibri"/>
                <a:sym typeface="Calibri"/>
              </a:rPr>
              <a:t>Hacer el mismo ejemplo con el algoritmo DFS</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78"/>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Ejemplo: Inicia en A y termina en N</a:t>
            </a:r>
            <a:endParaRPr/>
          </a:p>
        </p:txBody>
      </p:sp>
      <p:grpSp>
        <p:nvGrpSpPr>
          <p:cNvPr id="1105" name="Google Shape;1105;p78"/>
          <p:cNvGrpSpPr/>
          <p:nvPr/>
        </p:nvGrpSpPr>
        <p:grpSpPr>
          <a:xfrm>
            <a:off x="2420471" y="1573026"/>
            <a:ext cx="7104530" cy="4993055"/>
            <a:chOff x="2420471" y="1573026"/>
            <a:chExt cx="7104530" cy="4993055"/>
          </a:xfrm>
        </p:grpSpPr>
        <p:sp>
          <p:nvSpPr>
            <p:cNvPr id="1106" name="Google Shape;1106;p78"/>
            <p:cNvSpPr/>
            <p:nvPr/>
          </p:nvSpPr>
          <p:spPr>
            <a:xfrm>
              <a:off x="2420471" y="2245659"/>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1107" name="Google Shape;1107;p78"/>
            <p:cNvSpPr/>
            <p:nvPr/>
          </p:nvSpPr>
          <p:spPr>
            <a:xfrm>
              <a:off x="4455459" y="1573026"/>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sp>
          <p:nvSpPr>
            <p:cNvPr id="1108" name="Google Shape;1108;p78"/>
            <p:cNvSpPr/>
            <p:nvPr/>
          </p:nvSpPr>
          <p:spPr>
            <a:xfrm>
              <a:off x="7050742" y="1926011"/>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1109" name="Google Shape;1109;p78"/>
            <p:cNvSpPr/>
            <p:nvPr/>
          </p:nvSpPr>
          <p:spPr>
            <a:xfrm>
              <a:off x="8785413" y="2650190"/>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L</a:t>
              </a:r>
              <a:endParaRPr sz="1800">
                <a:solidFill>
                  <a:schemeClr val="lt1"/>
                </a:solidFill>
                <a:latin typeface="Calibri"/>
                <a:ea typeface="Calibri"/>
                <a:cs typeface="Calibri"/>
                <a:sym typeface="Calibri"/>
              </a:endParaRPr>
            </a:p>
          </p:txBody>
        </p:sp>
        <p:sp>
          <p:nvSpPr>
            <p:cNvPr id="1110" name="Google Shape;1110;p78"/>
            <p:cNvSpPr/>
            <p:nvPr/>
          </p:nvSpPr>
          <p:spPr>
            <a:xfrm>
              <a:off x="8785413" y="4097149"/>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K</a:t>
              </a:r>
              <a:endParaRPr sz="1800">
                <a:solidFill>
                  <a:schemeClr val="lt1"/>
                </a:solidFill>
                <a:latin typeface="Calibri"/>
                <a:ea typeface="Calibri"/>
                <a:cs typeface="Calibri"/>
                <a:sym typeface="Calibri"/>
              </a:endParaRPr>
            </a:p>
          </p:txBody>
        </p:sp>
        <p:sp>
          <p:nvSpPr>
            <p:cNvPr id="1111" name="Google Shape;1111;p78"/>
            <p:cNvSpPr/>
            <p:nvPr/>
          </p:nvSpPr>
          <p:spPr>
            <a:xfrm>
              <a:off x="8624048" y="5308784"/>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Z</a:t>
              </a:r>
              <a:endParaRPr sz="1800">
                <a:solidFill>
                  <a:schemeClr val="lt1"/>
                </a:solidFill>
                <a:latin typeface="Calibri"/>
                <a:ea typeface="Calibri"/>
                <a:cs typeface="Calibri"/>
                <a:sym typeface="Calibri"/>
              </a:endParaRPr>
            </a:p>
          </p:txBody>
        </p:sp>
        <p:sp>
          <p:nvSpPr>
            <p:cNvPr id="1112" name="Google Shape;1112;p78"/>
            <p:cNvSpPr/>
            <p:nvPr/>
          </p:nvSpPr>
          <p:spPr>
            <a:xfrm>
              <a:off x="6654054" y="5675217"/>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S</a:t>
              </a:r>
              <a:endParaRPr sz="1800">
                <a:solidFill>
                  <a:schemeClr val="lt1"/>
                </a:solidFill>
                <a:latin typeface="Calibri"/>
                <a:ea typeface="Calibri"/>
                <a:cs typeface="Calibri"/>
                <a:sym typeface="Calibri"/>
              </a:endParaRPr>
            </a:p>
          </p:txBody>
        </p:sp>
        <p:sp>
          <p:nvSpPr>
            <p:cNvPr id="1113" name="Google Shape;1113;p78"/>
            <p:cNvSpPr/>
            <p:nvPr/>
          </p:nvSpPr>
          <p:spPr>
            <a:xfrm>
              <a:off x="8299444" y="6095434"/>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N</a:t>
              </a:r>
              <a:endParaRPr sz="1800">
                <a:solidFill>
                  <a:schemeClr val="lt1"/>
                </a:solidFill>
                <a:latin typeface="Calibri"/>
                <a:ea typeface="Calibri"/>
                <a:cs typeface="Calibri"/>
                <a:sym typeface="Calibri"/>
              </a:endParaRPr>
            </a:p>
          </p:txBody>
        </p:sp>
        <p:sp>
          <p:nvSpPr>
            <p:cNvPr id="1114" name="Google Shape;1114;p78"/>
            <p:cNvSpPr/>
            <p:nvPr/>
          </p:nvSpPr>
          <p:spPr>
            <a:xfrm>
              <a:off x="4455459" y="5435970"/>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J</a:t>
              </a:r>
              <a:endParaRPr sz="1800">
                <a:solidFill>
                  <a:schemeClr val="lt1"/>
                </a:solidFill>
                <a:latin typeface="Calibri"/>
                <a:ea typeface="Calibri"/>
                <a:cs typeface="Calibri"/>
                <a:sym typeface="Calibri"/>
              </a:endParaRPr>
            </a:p>
          </p:txBody>
        </p:sp>
        <p:sp>
          <p:nvSpPr>
            <p:cNvPr id="1115" name="Google Shape;1115;p78"/>
            <p:cNvSpPr/>
            <p:nvPr/>
          </p:nvSpPr>
          <p:spPr>
            <a:xfrm>
              <a:off x="2736477" y="3861825"/>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Y</a:t>
              </a:r>
              <a:endParaRPr sz="1800">
                <a:solidFill>
                  <a:schemeClr val="lt1"/>
                </a:solidFill>
                <a:latin typeface="Calibri"/>
                <a:ea typeface="Calibri"/>
                <a:cs typeface="Calibri"/>
                <a:sym typeface="Calibri"/>
              </a:endParaRPr>
            </a:p>
          </p:txBody>
        </p:sp>
        <p:sp>
          <p:nvSpPr>
            <p:cNvPr id="1116" name="Google Shape;1116;p78"/>
            <p:cNvSpPr/>
            <p:nvPr/>
          </p:nvSpPr>
          <p:spPr>
            <a:xfrm>
              <a:off x="5383306" y="2793765"/>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1117" name="Google Shape;1117;p78"/>
            <p:cNvSpPr/>
            <p:nvPr/>
          </p:nvSpPr>
          <p:spPr>
            <a:xfrm>
              <a:off x="6916271" y="3861824"/>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E</a:t>
              </a:r>
              <a:endParaRPr sz="1800">
                <a:solidFill>
                  <a:schemeClr val="lt1"/>
                </a:solidFill>
                <a:latin typeface="Calibri"/>
                <a:ea typeface="Calibri"/>
                <a:cs typeface="Calibri"/>
                <a:sym typeface="Calibri"/>
              </a:endParaRPr>
            </a:p>
          </p:txBody>
        </p:sp>
        <p:sp>
          <p:nvSpPr>
            <p:cNvPr id="1118" name="Google Shape;1118;p78"/>
            <p:cNvSpPr/>
            <p:nvPr/>
          </p:nvSpPr>
          <p:spPr>
            <a:xfrm>
              <a:off x="4630271" y="4093224"/>
              <a:ext cx="739588" cy="470647"/>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cxnSp>
          <p:nvCxnSpPr>
            <p:cNvPr id="1119" name="Google Shape;1119;p78"/>
            <p:cNvCxnSpPr>
              <a:stCxn id="1106" idx="7"/>
              <a:endCxn id="1107" idx="2"/>
            </p:cNvCxnSpPr>
            <p:nvPr/>
          </p:nvCxnSpPr>
          <p:spPr>
            <a:xfrm rot="10800000" flipH="1">
              <a:off x="3051749" y="1808484"/>
              <a:ext cx="1403700" cy="5061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0" name="Google Shape;1120;p78"/>
            <p:cNvCxnSpPr>
              <a:stCxn id="1107" idx="6"/>
              <a:endCxn id="1108" idx="2"/>
            </p:cNvCxnSpPr>
            <p:nvPr/>
          </p:nvCxnSpPr>
          <p:spPr>
            <a:xfrm>
              <a:off x="5195047" y="1808349"/>
              <a:ext cx="1855800" cy="3531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1" name="Google Shape;1121;p78"/>
            <p:cNvCxnSpPr>
              <a:stCxn id="1108" idx="6"/>
              <a:endCxn id="1109" idx="1"/>
            </p:cNvCxnSpPr>
            <p:nvPr/>
          </p:nvCxnSpPr>
          <p:spPr>
            <a:xfrm>
              <a:off x="7790330" y="2161334"/>
              <a:ext cx="1103400" cy="5577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2" name="Google Shape;1122;p78"/>
            <p:cNvCxnSpPr>
              <a:stCxn id="1109" idx="4"/>
              <a:endCxn id="1110" idx="0"/>
            </p:cNvCxnSpPr>
            <p:nvPr/>
          </p:nvCxnSpPr>
          <p:spPr>
            <a:xfrm>
              <a:off x="9155207" y="3120837"/>
              <a:ext cx="0" cy="9762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3" name="Google Shape;1123;p78"/>
            <p:cNvCxnSpPr>
              <a:stCxn id="1110" idx="4"/>
              <a:endCxn id="1111" idx="0"/>
            </p:cNvCxnSpPr>
            <p:nvPr/>
          </p:nvCxnSpPr>
          <p:spPr>
            <a:xfrm flipH="1">
              <a:off x="8993807" y="4567796"/>
              <a:ext cx="161400" cy="7410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4" name="Google Shape;1124;p78"/>
            <p:cNvCxnSpPr>
              <a:stCxn id="1111" idx="2"/>
              <a:endCxn id="1112" idx="6"/>
            </p:cNvCxnSpPr>
            <p:nvPr/>
          </p:nvCxnSpPr>
          <p:spPr>
            <a:xfrm flipH="1">
              <a:off x="7393748" y="5544107"/>
              <a:ext cx="1230300" cy="3663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5" name="Google Shape;1125;p78"/>
            <p:cNvCxnSpPr>
              <a:stCxn id="1112" idx="5"/>
              <a:endCxn id="1113" idx="2"/>
            </p:cNvCxnSpPr>
            <p:nvPr/>
          </p:nvCxnSpPr>
          <p:spPr>
            <a:xfrm>
              <a:off x="7285332" y="6076940"/>
              <a:ext cx="1014000" cy="2538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6" name="Google Shape;1126;p78"/>
            <p:cNvCxnSpPr>
              <a:stCxn id="1114" idx="6"/>
              <a:endCxn id="1112" idx="2"/>
            </p:cNvCxnSpPr>
            <p:nvPr/>
          </p:nvCxnSpPr>
          <p:spPr>
            <a:xfrm>
              <a:off x="5195047" y="5671293"/>
              <a:ext cx="1458900" cy="2391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7" name="Google Shape;1127;p78"/>
            <p:cNvCxnSpPr>
              <a:stCxn id="1115" idx="5"/>
              <a:endCxn id="1114" idx="1"/>
            </p:cNvCxnSpPr>
            <p:nvPr/>
          </p:nvCxnSpPr>
          <p:spPr>
            <a:xfrm>
              <a:off x="3367755" y="4263547"/>
              <a:ext cx="1196100" cy="12414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8" name="Google Shape;1128;p78"/>
            <p:cNvCxnSpPr>
              <a:stCxn id="1106" idx="4"/>
              <a:endCxn id="1115" idx="0"/>
            </p:cNvCxnSpPr>
            <p:nvPr/>
          </p:nvCxnSpPr>
          <p:spPr>
            <a:xfrm>
              <a:off x="2790265" y="2716306"/>
              <a:ext cx="315900" cy="11454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29" name="Google Shape;1129;p78"/>
            <p:cNvCxnSpPr>
              <a:stCxn id="1107" idx="4"/>
              <a:endCxn id="1115" idx="7"/>
            </p:cNvCxnSpPr>
            <p:nvPr/>
          </p:nvCxnSpPr>
          <p:spPr>
            <a:xfrm flipH="1">
              <a:off x="3367853" y="2043673"/>
              <a:ext cx="1457400" cy="18870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0" name="Google Shape;1130;p78"/>
            <p:cNvCxnSpPr>
              <a:stCxn id="1107" idx="5"/>
              <a:endCxn id="1116" idx="0"/>
            </p:cNvCxnSpPr>
            <p:nvPr/>
          </p:nvCxnSpPr>
          <p:spPr>
            <a:xfrm>
              <a:off x="5086737" y="1974748"/>
              <a:ext cx="666300" cy="8190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1" name="Google Shape;1131;p78"/>
            <p:cNvCxnSpPr>
              <a:stCxn id="1116" idx="5"/>
              <a:endCxn id="1117" idx="1"/>
            </p:cNvCxnSpPr>
            <p:nvPr/>
          </p:nvCxnSpPr>
          <p:spPr>
            <a:xfrm>
              <a:off x="6014584" y="3195487"/>
              <a:ext cx="1010100" cy="7353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2" name="Google Shape;1132;p78"/>
            <p:cNvCxnSpPr>
              <a:stCxn id="1116" idx="3"/>
              <a:endCxn id="1118" idx="0"/>
            </p:cNvCxnSpPr>
            <p:nvPr/>
          </p:nvCxnSpPr>
          <p:spPr>
            <a:xfrm flipH="1">
              <a:off x="4999916" y="3195487"/>
              <a:ext cx="491700" cy="8976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3" name="Google Shape;1133;p78"/>
            <p:cNvCxnSpPr>
              <a:stCxn id="1115" idx="6"/>
              <a:endCxn id="1118" idx="2"/>
            </p:cNvCxnSpPr>
            <p:nvPr/>
          </p:nvCxnSpPr>
          <p:spPr>
            <a:xfrm>
              <a:off x="3476065" y="4097148"/>
              <a:ext cx="1154100" cy="2313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4" name="Google Shape;1134;p78"/>
            <p:cNvCxnSpPr>
              <a:stCxn id="1118" idx="4"/>
              <a:endCxn id="1114" idx="0"/>
            </p:cNvCxnSpPr>
            <p:nvPr/>
          </p:nvCxnSpPr>
          <p:spPr>
            <a:xfrm flipH="1">
              <a:off x="4825165" y="4563871"/>
              <a:ext cx="174900" cy="8721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5" name="Google Shape;1135;p78"/>
            <p:cNvCxnSpPr>
              <a:stCxn id="1117" idx="3"/>
              <a:endCxn id="1114" idx="7"/>
            </p:cNvCxnSpPr>
            <p:nvPr/>
          </p:nvCxnSpPr>
          <p:spPr>
            <a:xfrm flipH="1">
              <a:off x="5086881" y="4263546"/>
              <a:ext cx="1937700" cy="12414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6" name="Google Shape;1136;p78"/>
            <p:cNvCxnSpPr>
              <a:stCxn id="1117" idx="4"/>
              <a:endCxn id="1112" idx="0"/>
            </p:cNvCxnSpPr>
            <p:nvPr/>
          </p:nvCxnSpPr>
          <p:spPr>
            <a:xfrm flipH="1">
              <a:off x="7023865" y="4332471"/>
              <a:ext cx="262200" cy="1342800"/>
            </a:xfrm>
            <a:prstGeom prst="straightConnector1">
              <a:avLst/>
            </a:prstGeom>
            <a:noFill/>
            <a:ln w="38100" cap="flat" cmpd="sng">
              <a:solidFill>
                <a:schemeClr val="accent2"/>
              </a:solidFill>
              <a:prstDash val="solid"/>
              <a:miter lim="800000"/>
              <a:headEnd type="none" w="sm" len="sm"/>
              <a:tailEnd type="triangle" w="med" len="med"/>
            </a:ln>
          </p:spPr>
        </p:cxnSp>
        <p:cxnSp>
          <p:nvCxnSpPr>
            <p:cNvPr id="1137" name="Google Shape;1137;p78"/>
            <p:cNvCxnSpPr>
              <a:stCxn id="1109" idx="3"/>
              <a:endCxn id="1117" idx="7"/>
            </p:cNvCxnSpPr>
            <p:nvPr/>
          </p:nvCxnSpPr>
          <p:spPr>
            <a:xfrm flipH="1">
              <a:off x="7547623" y="3051912"/>
              <a:ext cx="1346100" cy="878700"/>
            </a:xfrm>
            <a:prstGeom prst="straightConnector1">
              <a:avLst/>
            </a:prstGeom>
            <a:noFill/>
            <a:ln w="38100" cap="flat" cmpd="sng">
              <a:solidFill>
                <a:schemeClr val="accent2"/>
              </a:solidFill>
              <a:prstDash val="solid"/>
              <a:miter lim="800000"/>
              <a:headEnd type="none" w="sm" len="sm"/>
              <a:tailEnd type="triangle" w="med" len="med"/>
            </a:ln>
          </p:spPr>
        </p:cxnSp>
        <p:sp>
          <p:nvSpPr>
            <p:cNvPr id="1138" name="Google Shape;1138;p78"/>
            <p:cNvSpPr txBox="1"/>
            <p:nvPr/>
          </p:nvSpPr>
          <p:spPr>
            <a:xfrm>
              <a:off x="3441948" y="1737704"/>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139" name="Google Shape;1139;p78"/>
            <p:cNvSpPr txBox="1"/>
            <p:nvPr/>
          </p:nvSpPr>
          <p:spPr>
            <a:xfrm>
              <a:off x="5924550" y="1604163"/>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140" name="Google Shape;1140;p78"/>
            <p:cNvSpPr txBox="1"/>
            <p:nvPr/>
          </p:nvSpPr>
          <p:spPr>
            <a:xfrm>
              <a:off x="8228232" y="2092410"/>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141" name="Google Shape;1141;p78"/>
            <p:cNvSpPr txBox="1"/>
            <p:nvPr/>
          </p:nvSpPr>
          <p:spPr>
            <a:xfrm>
              <a:off x="5612780" y="5760670"/>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142" name="Google Shape;1142;p78"/>
            <p:cNvSpPr txBox="1"/>
            <p:nvPr/>
          </p:nvSpPr>
          <p:spPr>
            <a:xfrm>
              <a:off x="3664076" y="4753624"/>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a:t>
              </a:r>
              <a:endParaRPr sz="1800">
                <a:solidFill>
                  <a:schemeClr val="dk1"/>
                </a:solidFill>
                <a:latin typeface="Calibri"/>
                <a:ea typeface="Calibri"/>
                <a:cs typeface="Calibri"/>
                <a:sym typeface="Calibri"/>
              </a:endParaRPr>
            </a:p>
          </p:txBody>
        </p:sp>
        <p:sp>
          <p:nvSpPr>
            <p:cNvPr id="1143" name="Google Shape;1143;p78"/>
            <p:cNvSpPr txBox="1"/>
            <p:nvPr/>
          </p:nvSpPr>
          <p:spPr>
            <a:xfrm>
              <a:off x="9108579" y="4753624"/>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144" name="Google Shape;1144;p78"/>
            <p:cNvSpPr txBox="1"/>
            <p:nvPr/>
          </p:nvSpPr>
          <p:spPr>
            <a:xfrm>
              <a:off x="7954124" y="3189703"/>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8</a:t>
              </a:r>
              <a:endParaRPr sz="1800">
                <a:solidFill>
                  <a:schemeClr val="dk1"/>
                </a:solidFill>
                <a:latin typeface="Calibri"/>
                <a:ea typeface="Calibri"/>
                <a:cs typeface="Calibri"/>
                <a:sym typeface="Calibri"/>
              </a:endParaRPr>
            </a:p>
          </p:txBody>
        </p:sp>
        <p:sp>
          <p:nvSpPr>
            <p:cNvPr id="1145" name="Google Shape;1145;p78"/>
            <p:cNvSpPr txBox="1"/>
            <p:nvPr/>
          </p:nvSpPr>
          <p:spPr>
            <a:xfrm>
              <a:off x="7959976" y="5361636"/>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146" name="Google Shape;1146;p78"/>
            <p:cNvSpPr txBox="1"/>
            <p:nvPr/>
          </p:nvSpPr>
          <p:spPr>
            <a:xfrm>
              <a:off x="5007752" y="3306664"/>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147" name="Google Shape;1147;p78"/>
            <p:cNvSpPr txBox="1"/>
            <p:nvPr/>
          </p:nvSpPr>
          <p:spPr>
            <a:xfrm>
              <a:off x="3921375" y="3859016"/>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p:txBody>
        </p:sp>
        <p:sp>
          <p:nvSpPr>
            <p:cNvPr id="1148" name="Google Shape;1148;p78"/>
            <p:cNvSpPr txBox="1"/>
            <p:nvPr/>
          </p:nvSpPr>
          <p:spPr>
            <a:xfrm>
              <a:off x="2641853" y="3035847"/>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149" name="Google Shape;1149;p78"/>
            <p:cNvSpPr txBox="1"/>
            <p:nvPr/>
          </p:nvSpPr>
          <p:spPr>
            <a:xfrm>
              <a:off x="5978776" y="4491868"/>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150" name="Google Shape;1150;p78"/>
            <p:cNvSpPr txBox="1"/>
            <p:nvPr/>
          </p:nvSpPr>
          <p:spPr>
            <a:xfrm>
              <a:off x="6410540" y="3160469"/>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151" name="Google Shape;1151;p78"/>
            <p:cNvSpPr txBox="1"/>
            <p:nvPr/>
          </p:nvSpPr>
          <p:spPr>
            <a:xfrm>
              <a:off x="4919229" y="4726345"/>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152" name="Google Shape;1152;p78"/>
            <p:cNvSpPr txBox="1"/>
            <p:nvPr/>
          </p:nvSpPr>
          <p:spPr>
            <a:xfrm>
              <a:off x="7544857" y="6196749"/>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153" name="Google Shape;1153;p78"/>
            <p:cNvSpPr txBox="1"/>
            <p:nvPr/>
          </p:nvSpPr>
          <p:spPr>
            <a:xfrm>
              <a:off x="5369859" y="2073369"/>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154" name="Google Shape;1154;p78"/>
            <p:cNvSpPr txBox="1"/>
            <p:nvPr/>
          </p:nvSpPr>
          <p:spPr>
            <a:xfrm>
              <a:off x="3899647" y="2659756"/>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155" name="Google Shape;1155;p78"/>
            <p:cNvSpPr txBox="1"/>
            <p:nvPr/>
          </p:nvSpPr>
          <p:spPr>
            <a:xfrm>
              <a:off x="7172501" y="4754551"/>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4</a:t>
              </a:r>
              <a:endParaRPr/>
            </a:p>
          </p:txBody>
        </p:sp>
        <p:sp>
          <p:nvSpPr>
            <p:cNvPr id="1156" name="Google Shape;1156;p78"/>
            <p:cNvSpPr txBox="1"/>
            <p:nvPr/>
          </p:nvSpPr>
          <p:spPr>
            <a:xfrm>
              <a:off x="9184873" y="3405179"/>
              <a:ext cx="30168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4</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79"/>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Búsqueda a lo ancho</a:t>
            </a:r>
            <a:endParaRPr/>
          </a:p>
        </p:txBody>
      </p:sp>
      <p:sp>
        <p:nvSpPr>
          <p:cNvPr id="1162" name="Google Shape;1162;p79"/>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Se empieza en el estado (nodo) inicial y se trata de encontrar un camino para llegar al estado (nodo) final, que es la solución.</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En este tipo de búsqueda siempre se explora primero todos los nodos de la misma profundidad que se tengan hasta el momento en el árbol de búsqueda (a lo ancho del nivel actual que se explora en el árbol de búsqueda, de ahí su nombre).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La profundidad se toma en número de pasos (acciones o aristas).</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Si hay empates en profundidad se rompen con alguna regla establecida, por ejemplo, el de más a la izquierda o el primero que se generó.</a:t>
            </a:r>
            <a:endParaRPr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80"/>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Implementación BFS</a:t>
            </a:r>
            <a:endParaRPr/>
          </a:p>
        </p:txBody>
      </p:sp>
      <p:sp>
        <p:nvSpPr>
          <p:cNvPr id="1168" name="Google Shape;1168;p80"/>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70000"/>
              </a:lnSpc>
              <a:spcBef>
                <a:spcPts val="0"/>
              </a:spcBef>
              <a:spcAft>
                <a:spcPts val="0"/>
              </a:spcAft>
              <a:buClr>
                <a:schemeClr val="dk1"/>
              </a:buClr>
              <a:buSzPts val="2590"/>
              <a:buChar char="•"/>
            </a:pPr>
            <a:r>
              <a:rPr lang="es-MX" sz="2590"/>
              <a:t>En éste método se requieren una lista para guardar los nodos visitados y así no visitarlo dos veces para evitar que se forme un ciclo.</a:t>
            </a:r>
            <a:endParaRPr/>
          </a:p>
          <a:p>
            <a:pPr marL="685800" lvl="1" indent="-228600" algn="l" rtl="0">
              <a:lnSpc>
                <a:spcPct val="70000"/>
              </a:lnSpc>
              <a:spcBef>
                <a:spcPts val="500"/>
              </a:spcBef>
              <a:spcAft>
                <a:spcPts val="0"/>
              </a:spcAft>
              <a:buClr>
                <a:schemeClr val="dk1"/>
              </a:buClr>
              <a:buSzPts val="2220"/>
              <a:buChar char="•"/>
            </a:pPr>
            <a:r>
              <a:rPr lang="es-MX" sz="2220"/>
              <a:t>Los nodos visitados simplemente se pueden marcar como visitados</a:t>
            </a:r>
            <a:endParaRPr/>
          </a:p>
          <a:p>
            <a:pPr marL="228600" lvl="0" indent="-228600" algn="l" rtl="0">
              <a:lnSpc>
                <a:spcPct val="70000"/>
              </a:lnSpc>
              <a:spcBef>
                <a:spcPts val="1000"/>
              </a:spcBef>
              <a:spcAft>
                <a:spcPts val="0"/>
              </a:spcAft>
              <a:buClr>
                <a:schemeClr val="dk1"/>
              </a:buClr>
              <a:buSzPts val="2590"/>
              <a:buChar char="•"/>
            </a:pPr>
            <a:r>
              <a:rPr lang="es-MX" sz="2590"/>
              <a:t>Y una cola, donde se van guardando los nodos pendientes por visitar.</a:t>
            </a:r>
            <a:endParaRPr/>
          </a:p>
          <a:p>
            <a:pPr marL="228600" lvl="0" indent="-228600" algn="l" rtl="0">
              <a:lnSpc>
                <a:spcPct val="70000"/>
              </a:lnSpc>
              <a:spcBef>
                <a:spcPts val="1000"/>
              </a:spcBef>
              <a:spcAft>
                <a:spcPts val="0"/>
              </a:spcAft>
              <a:buClr>
                <a:schemeClr val="dk1"/>
              </a:buClr>
              <a:buSzPts val="2590"/>
              <a:buChar char="•"/>
            </a:pPr>
            <a:r>
              <a:rPr lang="es-MX" sz="2590"/>
              <a:t>Algoritmo:</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Colocar el nodo inicial en la cola</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¿La cola está vacía?</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Sí, “No hay solución”, ir a 5</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No, sacar un nodo de la cola y marcarlo como visitado</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¿Es el nodo final buscado?</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Sí, Imprimir el camino (respuesta), ir a 5</a:t>
            </a:r>
            <a:endParaRPr/>
          </a:p>
          <a:p>
            <a:pPr marL="1371600" lvl="2" indent="-457200" algn="l" rtl="0">
              <a:lnSpc>
                <a:spcPct val="70000"/>
              </a:lnSpc>
              <a:spcBef>
                <a:spcPts val="500"/>
              </a:spcBef>
              <a:spcAft>
                <a:spcPts val="0"/>
              </a:spcAft>
              <a:buClr>
                <a:schemeClr val="dk1"/>
              </a:buClr>
              <a:buSzPts val="1850"/>
              <a:buFont typeface="Calibri"/>
              <a:buAutoNum type="arabicPeriod"/>
            </a:pPr>
            <a:r>
              <a:rPr lang="es-MX" sz="1850"/>
              <a:t>No, expandirlo (obtener sus vecinos) y, si no han sido visitados, meterlos a la cola</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Ir a 2</a:t>
            </a:r>
            <a:endParaRPr/>
          </a:p>
          <a:p>
            <a:pPr marL="914400" lvl="1" indent="-457200" algn="l" rtl="0">
              <a:lnSpc>
                <a:spcPct val="70000"/>
              </a:lnSpc>
              <a:spcBef>
                <a:spcPts val="500"/>
              </a:spcBef>
              <a:spcAft>
                <a:spcPts val="0"/>
              </a:spcAft>
              <a:buClr>
                <a:schemeClr val="dk1"/>
              </a:buClr>
              <a:buSzPts val="2220"/>
              <a:buFont typeface="Calibri"/>
              <a:buAutoNum type="arabicPeriod"/>
            </a:pPr>
            <a:r>
              <a:rPr lang="es-MX" sz="2220"/>
              <a:t>FIN</a:t>
            </a:r>
            <a:endParaRPr sz="2220"/>
          </a:p>
        </p:txBody>
      </p:sp>
      <p:sp>
        <p:nvSpPr>
          <p:cNvPr id="1169" name="Google Shape;1169;p80"/>
          <p:cNvSpPr txBox="1"/>
          <p:nvPr/>
        </p:nvSpPr>
        <p:spPr>
          <a:xfrm>
            <a:off x="6306673" y="6127234"/>
            <a:ext cx="543251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2000">
                <a:solidFill>
                  <a:schemeClr val="dk1"/>
                </a:solidFill>
                <a:latin typeface="Calibri"/>
                <a:ea typeface="Calibri"/>
                <a:cs typeface="Calibri"/>
                <a:sym typeface="Calibri"/>
              </a:rPr>
              <a:t>Hacer el mismo ejemplo pero con el algoritmo BFS</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63"/>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Definición (informal)</a:t>
            </a:r>
            <a:endParaRPr/>
          </a:p>
        </p:txBody>
      </p:sp>
      <p:sp>
        <p:nvSpPr>
          <p:cNvPr id="863" name="Google Shape;863;p63"/>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Los grafos son estructuras de datos no lineales, en las cuales cada elemento puede tener cero o más sucesores y cero o más predecesores.</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Están formados por nodos, llamados comúnmente vértices, y por arcos, conocidos también con el nombre de aristas.</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Los vértices representan información y las aristas representan relaciones entre dicha información.</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4"/>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Ejemplo</a:t>
            </a:r>
            <a:endParaRPr/>
          </a:p>
        </p:txBody>
      </p:sp>
      <p:sp>
        <p:nvSpPr>
          <p:cNvPr id="869" name="Google Shape;869;p64"/>
          <p:cNvSpPr/>
          <p:nvPr/>
        </p:nvSpPr>
        <p:spPr>
          <a:xfrm>
            <a:off x="5029200" y="1743696"/>
            <a:ext cx="1479176" cy="541524"/>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Tlaxcala</a:t>
            </a:r>
            <a:endParaRPr sz="1800">
              <a:solidFill>
                <a:schemeClr val="lt1"/>
              </a:solidFill>
              <a:latin typeface="Calibri"/>
              <a:ea typeface="Calibri"/>
              <a:cs typeface="Calibri"/>
              <a:sym typeface="Calibri"/>
            </a:endParaRPr>
          </a:p>
        </p:txBody>
      </p:sp>
      <p:sp>
        <p:nvSpPr>
          <p:cNvPr id="870" name="Google Shape;870;p64"/>
          <p:cNvSpPr/>
          <p:nvPr/>
        </p:nvSpPr>
        <p:spPr>
          <a:xfrm>
            <a:off x="3177988" y="2784382"/>
            <a:ext cx="1479176" cy="541524"/>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Puebla</a:t>
            </a:r>
            <a:endParaRPr sz="1800">
              <a:solidFill>
                <a:schemeClr val="lt1"/>
              </a:solidFill>
              <a:latin typeface="Calibri"/>
              <a:ea typeface="Calibri"/>
              <a:cs typeface="Calibri"/>
              <a:sym typeface="Calibri"/>
            </a:endParaRPr>
          </a:p>
        </p:txBody>
      </p:sp>
      <p:sp>
        <p:nvSpPr>
          <p:cNvPr id="871" name="Google Shape;871;p64"/>
          <p:cNvSpPr/>
          <p:nvPr/>
        </p:nvSpPr>
        <p:spPr>
          <a:xfrm>
            <a:off x="7857565" y="2513620"/>
            <a:ext cx="1479176" cy="541524"/>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Xalapa</a:t>
            </a:r>
            <a:endParaRPr sz="1800">
              <a:solidFill>
                <a:schemeClr val="lt1"/>
              </a:solidFill>
              <a:latin typeface="Calibri"/>
              <a:ea typeface="Calibri"/>
              <a:cs typeface="Calibri"/>
              <a:sym typeface="Calibri"/>
            </a:endParaRPr>
          </a:p>
        </p:txBody>
      </p:sp>
      <p:sp>
        <p:nvSpPr>
          <p:cNvPr id="872" name="Google Shape;872;p64"/>
          <p:cNvSpPr/>
          <p:nvPr/>
        </p:nvSpPr>
        <p:spPr>
          <a:xfrm>
            <a:off x="5972638" y="3887041"/>
            <a:ext cx="1479176" cy="541524"/>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CDMX</a:t>
            </a:r>
            <a:endParaRPr sz="1800">
              <a:solidFill>
                <a:schemeClr val="lt1"/>
              </a:solidFill>
              <a:latin typeface="Calibri"/>
              <a:ea typeface="Calibri"/>
              <a:cs typeface="Calibri"/>
              <a:sym typeface="Calibri"/>
            </a:endParaRPr>
          </a:p>
        </p:txBody>
      </p:sp>
      <p:sp>
        <p:nvSpPr>
          <p:cNvPr id="873" name="Google Shape;873;p64"/>
          <p:cNvSpPr/>
          <p:nvPr/>
        </p:nvSpPr>
        <p:spPr>
          <a:xfrm>
            <a:off x="3917576" y="4747653"/>
            <a:ext cx="1479176" cy="541524"/>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Toluca</a:t>
            </a:r>
            <a:endParaRPr sz="1800">
              <a:solidFill>
                <a:schemeClr val="lt1"/>
              </a:solidFill>
              <a:latin typeface="Calibri"/>
              <a:ea typeface="Calibri"/>
              <a:cs typeface="Calibri"/>
              <a:sym typeface="Calibri"/>
            </a:endParaRPr>
          </a:p>
        </p:txBody>
      </p:sp>
      <p:sp>
        <p:nvSpPr>
          <p:cNvPr id="874" name="Google Shape;874;p64"/>
          <p:cNvSpPr/>
          <p:nvPr/>
        </p:nvSpPr>
        <p:spPr>
          <a:xfrm>
            <a:off x="5972638" y="5662053"/>
            <a:ext cx="1479176" cy="541524"/>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Morelia</a:t>
            </a:r>
            <a:endParaRPr sz="1800">
              <a:solidFill>
                <a:schemeClr val="lt1"/>
              </a:solidFill>
              <a:latin typeface="Calibri"/>
              <a:ea typeface="Calibri"/>
              <a:cs typeface="Calibri"/>
              <a:sym typeface="Calibri"/>
            </a:endParaRPr>
          </a:p>
        </p:txBody>
      </p:sp>
      <p:cxnSp>
        <p:nvCxnSpPr>
          <p:cNvPr id="875" name="Google Shape;875;p64"/>
          <p:cNvCxnSpPr>
            <a:stCxn id="869" idx="3"/>
            <a:endCxn id="870" idx="7"/>
          </p:cNvCxnSpPr>
          <p:nvPr/>
        </p:nvCxnSpPr>
        <p:spPr>
          <a:xfrm flipH="1">
            <a:off x="4440544" y="2205916"/>
            <a:ext cx="805276" cy="657770"/>
          </a:xfrm>
          <a:prstGeom prst="straightConnector1">
            <a:avLst/>
          </a:prstGeom>
          <a:noFill/>
          <a:ln w="57150" cap="flat" cmpd="sng">
            <a:solidFill>
              <a:schemeClr val="accent1"/>
            </a:solidFill>
            <a:prstDash val="solid"/>
            <a:miter lim="800000"/>
            <a:headEnd type="none" w="sm" len="sm"/>
            <a:tailEnd type="none" w="sm" len="sm"/>
          </a:ln>
        </p:spPr>
      </p:cxnSp>
      <p:cxnSp>
        <p:nvCxnSpPr>
          <p:cNvPr id="876" name="Google Shape;876;p64"/>
          <p:cNvCxnSpPr>
            <a:stCxn id="869" idx="5"/>
            <a:endCxn id="872" idx="0"/>
          </p:cNvCxnSpPr>
          <p:nvPr/>
        </p:nvCxnSpPr>
        <p:spPr>
          <a:xfrm>
            <a:off x="6291756" y="2205916"/>
            <a:ext cx="420470" cy="1681125"/>
          </a:xfrm>
          <a:prstGeom prst="straightConnector1">
            <a:avLst/>
          </a:prstGeom>
          <a:noFill/>
          <a:ln w="57150" cap="flat" cmpd="sng">
            <a:solidFill>
              <a:schemeClr val="accent1"/>
            </a:solidFill>
            <a:prstDash val="solid"/>
            <a:miter lim="800000"/>
            <a:headEnd type="none" w="sm" len="sm"/>
            <a:tailEnd type="none" w="sm" len="sm"/>
          </a:ln>
        </p:spPr>
      </p:cxnSp>
      <p:cxnSp>
        <p:nvCxnSpPr>
          <p:cNvPr id="877" name="Google Shape;877;p64"/>
          <p:cNvCxnSpPr>
            <a:stCxn id="870" idx="6"/>
            <a:endCxn id="871" idx="2"/>
          </p:cNvCxnSpPr>
          <p:nvPr/>
        </p:nvCxnSpPr>
        <p:spPr>
          <a:xfrm rot="10800000" flipH="1">
            <a:off x="4657164" y="2784244"/>
            <a:ext cx="3200400" cy="270900"/>
          </a:xfrm>
          <a:prstGeom prst="straightConnector1">
            <a:avLst/>
          </a:prstGeom>
          <a:noFill/>
          <a:ln w="57150" cap="flat" cmpd="sng">
            <a:solidFill>
              <a:schemeClr val="accent1"/>
            </a:solidFill>
            <a:prstDash val="solid"/>
            <a:miter lim="800000"/>
            <a:headEnd type="none" w="sm" len="sm"/>
            <a:tailEnd type="none" w="sm" len="sm"/>
          </a:ln>
        </p:spPr>
      </p:cxnSp>
      <p:cxnSp>
        <p:nvCxnSpPr>
          <p:cNvPr id="878" name="Google Shape;878;p64"/>
          <p:cNvCxnSpPr>
            <a:stCxn id="870" idx="5"/>
            <a:endCxn id="872" idx="1"/>
          </p:cNvCxnSpPr>
          <p:nvPr/>
        </p:nvCxnSpPr>
        <p:spPr>
          <a:xfrm>
            <a:off x="4440544" y="3246602"/>
            <a:ext cx="1748700" cy="719700"/>
          </a:xfrm>
          <a:prstGeom prst="straightConnector1">
            <a:avLst/>
          </a:prstGeom>
          <a:noFill/>
          <a:ln w="57150" cap="flat" cmpd="sng">
            <a:solidFill>
              <a:schemeClr val="accent1"/>
            </a:solidFill>
            <a:prstDash val="solid"/>
            <a:miter lim="800000"/>
            <a:headEnd type="none" w="sm" len="sm"/>
            <a:tailEnd type="none" w="sm" len="sm"/>
          </a:ln>
        </p:spPr>
      </p:cxnSp>
      <p:cxnSp>
        <p:nvCxnSpPr>
          <p:cNvPr id="879" name="Google Shape;879;p64"/>
          <p:cNvCxnSpPr>
            <a:stCxn id="872" idx="3"/>
            <a:endCxn id="873" idx="7"/>
          </p:cNvCxnSpPr>
          <p:nvPr/>
        </p:nvCxnSpPr>
        <p:spPr>
          <a:xfrm flipH="1">
            <a:off x="5180058" y="4349261"/>
            <a:ext cx="1009200" cy="477600"/>
          </a:xfrm>
          <a:prstGeom prst="straightConnector1">
            <a:avLst/>
          </a:prstGeom>
          <a:noFill/>
          <a:ln w="57150" cap="flat" cmpd="sng">
            <a:solidFill>
              <a:schemeClr val="accent1"/>
            </a:solidFill>
            <a:prstDash val="solid"/>
            <a:miter lim="800000"/>
            <a:headEnd type="none" w="sm" len="sm"/>
            <a:tailEnd type="none" w="sm" len="sm"/>
          </a:ln>
        </p:spPr>
      </p:cxnSp>
      <p:cxnSp>
        <p:nvCxnSpPr>
          <p:cNvPr id="880" name="Google Shape;880;p64"/>
          <p:cNvCxnSpPr>
            <a:stCxn id="873" idx="5"/>
            <a:endCxn id="874" idx="1"/>
          </p:cNvCxnSpPr>
          <p:nvPr/>
        </p:nvCxnSpPr>
        <p:spPr>
          <a:xfrm>
            <a:off x="5180132" y="5209873"/>
            <a:ext cx="1009200" cy="531600"/>
          </a:xfrm>
          <a:prstGeom prst="straightConnector1">
            <a:avLst/>
          </a:prstGeom>
          <a:noFill/>
          <a:ln w="57150" cap="flat" cmpd="sng">
            <a:solidFill>
              <a:schemeClr val="accent1"/>
            </a:solidFill>
            <a:prstDash val="solid"/>
            <a:miter lim="800000"/>
            <a:headEnd type="none" w="sm" len="sm"/>
            <a:tailEnd type="none" w="sm" len="sm"/>
          </a:ln>
        </p:spPr>
      </p:cxnSp>
      <p:sp>
        <p:nvSpPr>
          <p:cNvPr id="881" name="Google Shape;881;p64"/>
          <p:cNvSpPr txBox="1"/>
          <p:nvPr/>
        </p:nvSpPr>
        <p:spPr>
          <a:xfrm>
            <a:off x="4491713" y="2183940"/>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33</a:t>
            </a:r>
            <a:endParaRPr sz="1800">
              <a:solidFill>
                <a:schemeClr val="dk1"/>
              </a:solidFill>
              <a:latin typeface="Calibri"/>
              <a:ea typeface="Calibri"/>
              <a:cs typeface="Calibri"/>
              <a:sym typeface="Calibri"/>
            </a:endParaRPr>
          </a:p>
        </p:txBody>
      </p:sp>
      <p:sp>
        <p:nvSpPr>
          <p:cNvPr id="882" name="Google Shape;882;p64"/>
          <p:cNvSpPr txBox="1"/>
          <p:nvPr/>
        </p:nvSpPr>
        <p:spPr>
          <a:xfrm>
            <a:off x="6391159" y="2227390"/>
            <a:ext cx="5357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118</a:t>
            </a:r>
            <a:endParaRPr sz="1800">
              <a:solidFill>
                <a:schemeClr val="dk1"/>
              </a:solidFill>
              <a:latin typeface="Calibri"/>
              <a:ea typeface="Calibri"/>
              <a:cs typeface="Calibri"/>
              <a:sym typeface="Calibri"/>
            </a:endParaRPr>
          </a:p>
        </p:txBody>
      </p:sp>
      <p:sp>
        <p:nvSpPr>
          <p:cNvPr id="883" name="Google Shape;883;p64"/>
          <p:cNvSpPr txBox="1"/>
          <p:nvPr/>
        </p:nvSpPr>
        <p:spPr>
          <a:xfrm>
            <a:off x="4924112" y="2619590"/>
            <a:ext cx="5357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194</a:t>
            </a:r>
            <a:endParaRPr sz="1800">
              <a:solidFill>
                <a:schemeClr val="dk1"/>
              </a:solidFill>
              <a:latin typeface="Calibri"/>
              <a:ea typeface="Calibri"/>
              <a:cs typeface="Calibri"/>
              <a:sym typeface="Calibri"/>
            </a:endParaRPr>
          </a:p>
        </p:txBody>
      </p:sp>
      <p:sp>
        <p:nvSpPr>
          <p:cNvPr id="884" name="Google Shape;884;p64"/>
          <p:cNvSpPr txBox="1"/>
          <p:nvPr/>
        </p:nvSpPr>
        <p:spPr>
          <a:xfrm>
            <a:off x="5265108" y="3275662"/>
            <a:ext cx="5357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125</a:t>
            </a:r>
            <a:endParaRPr sz="1800">
              <a:solidFill>
                <a:schemeClr val="dk1"/>
              </a:solidFill>
              <a:latin typeface="Calibri"/>
              <a:ea typeface="Calibri"/>
              <a:cs typeface="Calibri"/>
              <a:sym typeface="Calibri"/>
            </a:endParaRPr>
          </a:p>
        </p:txBody>
      </p:sp>
      <p:sp>
        <p:nvSpPr>
          <p:cNvPr id="885" name="Google Shape;885;p64"/>
          <p:cNvSpPr txBox="1"/>
          <p:nvPr/>
        </p:nvSpPr>
        <p:spPr>
          <a:xfrm>
            <a:off x="5265991" y="4214598"/>
            <a:ext cx="41870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66</a:t>
            </a:r>
            <a:endParaRPr sz="1800">
              <a:solidFill>
                <a:schemeClr val="dk1"/>
              </a:solidFill>
              <a:latin typeface="Calibri"/>
              <a:ea typeface="Calibri"/>
              <a:cs typeface="Calibri"/>
              <a:sym typeface="Calibri"/>
            </a:endParaRPr>
          </a:p>
        </p:txBody>
      </p:sp>
      <p:sp>
        <p:nvSpPr>
          <p:cNvPr id="886" name="Google Shape;886;p64"/>
          <p:cNvSpPr txBox="1"/>
          <p:nvPr/>
        </p:nvSpPr>
        <p:spPr>
          <a:xfrm>
            <a:off x="5684316" y="5106283"/>
            <a:ext cx="5357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263</a:t>
            </a:r>
            <a:endParaRPr sz="1800">
              <a:solidFill>
                <a:schemeClr val="dk1"/>
              </a:solidFill>
              <a:latin typeface="Calibri"/>
              <a:ea typeface="Calibri"/>
              <a:cs typeface="Calibri"/>
              <a:sym typeface="Calibri"/>
            </a:endParaRPr>
          </a:p>
        </p:txBody>
      </p:sp>
      <p:sp>
        <p:nvSpPr>
          <p:cNvPr id="887" name="Google Shape;887;p64"/>
          <p:cNvSpPr txBox="1"/>
          <p:nvPr/>
        </p:nvSpPr>
        <p:spPr>
          <a:xfrm>
            <a:off x="9336741" y="1411941"/>
            <a:ext cx="8540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1">
                <a:solidFill>
                  <a:srgbClr val="0070C0"/>
                </a:solidFill>
                <a:latin typeface="Calibri"/>
                <a:ea typeface="Calibri"/>
                <a:cs typeface="Calibri"/>
                <a:sym typeface="Calibri"/>
              </a:rPr>
              <a:t>Vértice</a:t>
            </a:r>
            <a:endParaRPr sz="1800" b="1">
              <a:solidFill>
                <a:srgbClr val="0070C0"/>
              </a:solidFill>
              <a:latin typeface="Calibri"/>
              <a:ea typeface="Calibri"/>
              <a:cs typeface="Calibri"/>
              <a:sym typeface="Calibri"/>
            </a:endParaRPr>
          </a:p>
        </p:txBody>
      </p:sp>
      <p:cxnSp>
        <p:nvCxnSpPr>
          <p:cNvPr id="888" name="Google Shape;888;p64"/>
          <p:cNvCxnSpPr/>
          <p:nvPr/>
        </p:nvCxnSpPr>
        <p:spPr>
          <a:xfrm flipH="1">
            <a:off x="8942294" y="1774373"/>
            <a:ext cx="591671" cy="594233"/>
          </a:xfrm>
          <a:prstGeom prst="straightConnector1">
            <a:avLst/>
          </a:prstGeom>
          <a:noFill/>
          <a:ln w="9525" cap="flat" cmpd="sng">
            <a:solidFill>
              <a:schemeClr val="accent1"/>
            </a:solidFill>
            <a:prstDash val="solid"/>
            <a:miter lim="800000"/>
            <a:headEnd type="none" w="sm" len="sm"/>
            <a:tailEnd type="triangle" w="med" len="med"/>
          </a:ln>
        </p:spPr>
      </p:cxnSp>
      <p:sp>
        <p:nvSpPr>
          <p:cNvPr id="889" name="Google Shape;889;p64"/>
          <p:cNvSpPr txBox="1"/>
          <p:nvPr/>
        </p:nvSpPr>
        <p:spPr>
          <a:xfrm>
            <a:off x="8738444" y="3887041"/>
            <a:ext cx="74251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1">
                <a:solidFill>
                  <a:srgbClr val="0070C0"/>
                </a:solidFill>
                <a:latin typeface="Calibri"/>
                <a:ea typeface="Calibri"/>
                <a:cs typeface="Calibri"/>
                <a:sym typeface="Calibri"/>
              </a:rPr>
              <a:t>Arista</a:t>
            </a:r>
            <a:endParaRPr sz="1800" b="1">
              <a:solidFill>
                <a:srgbClr val="0070C0"/>
              </a:solidFill>
              <a:latin typeface="Calibri"/>
              <a:ea typeface="Calibri"/>
              <a:cs typeface="Calibri"/>
              <a:sym typeface="Calibri"/>
            </a:endParaRPr>
          </a:p>
        </p:txBody>
      </p:sp>
      <p:cxnSp>
        <p:nvCxnSpPr>
          <p:cNvPr id="890" name="Google Shape;890;p64"/>
          <p:cNvCxnSpPr/>
          <p:nvPr/>
        </p:nvCxnSpPr>
        <p:spPr>
          <a:xfrm rot="10800000">
            <a:off x="7451814" y="2919763"/>
            <a:ext cx="1490480" cy="967278"/>
          </a:xfrm>
          <a:prstGeom prst="straightConnector1">
            <a:avLst/>
          </a:prstGeom>
          <a:noFill/>
          <a:ln w="9525" cap="flat" cmpd="sng">
            <a:solidFill>
              <a:schemeClr val="accent1"/>
            </a:solidFill>
            <a:prstDash val="solid"/>
            <a:miter lim="800000"/>
            <a:headEnd type="none" w="sm" len="sm"/>
            <a:tailEnd type="triangle" w="med" len="med"/>
          </a:ln>
        </p:spPr>
      </p:cxnSp>
      <p:sp>
        <p:nvSpPr>
          <p:cNvPr id="891" name="Google Shape;891;p64"/>
          <p:cNvSpPr txBox="1"/>
          <p:nvPr/>
        </p:nvSpPr>
        <p:spPr>
          <a:xfrm>
            <a:off x="7718612" y="2027160"/>
            <a:ext cx="6345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b="1">
                <a:solidFill>
                  <a:srgbClr val="0070C0"/>
                </a:solidFill>
                <a:latin typeface="Calibri"/>
                <a:ea typeface="Calibri"/>
                <a:cs typeface="Calibri"/>
                <a:sym typeface="Calibri"/>
              </a:rPr>
              <a:t>Peso</a:t>
            </a:r>
            <a:endParaRPr sz="1800" b="1">
              <a:solidFill>
                <a:srgbClr val="0070C0"/>
              </a:solidFill>
              <a:latin typeface="Calibri"/>
              <a:ea typeface="Calibri"/>
              <a:cs typeface="Calibri"/>
              <a:sym typeface="Calibri"/>
            </a:endParaRPr>
          </a:p>
        </p:txBody>
      </p:sp>
      <p:cxnSp>
        <p:nvCxnSpPr>
          <p:cNvPr id="892" name="Google Shape;892;p64"/>
          <p:cNvCxnSpPr>
            <a:stCxn id="891" idx="1"/>
            <a:endCxn id="882" idx="3"/>
          </p:cNvCxnSpPr>
          <p:nvPr/>
        </p:nvCxnSpPr>
        <p:spPr>
          <a:xfrm flipH="1">
            <a:off x="6926912" y="2211826"/>
            <a:ext cx="791700" cy="2001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7"/>
                                        </p:tgtEl>
                                        <p:attrNameLst>
                                          <p:attrName>style.visibility</p:attrName>
                                        </p:attrNameLst>
                                      </p:cBhvr>
                                      <p:to>
                                        <p:strVal val="visible"/>
                                      </p:to>
                                    </p:set>
                                    <p:anim calcmode="lin" valueType="num">
                                      <p:cBhvr additive="base">
                                        <p:cTn id="7" dur="500"/>
                                        <p:tgtEl>
                                          <p:spTgt spid="88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888"/>
                                        </p:tgtEl>
                                        <p:attrNameLst>
                                          <p:attrName>style.visibility</p:attrName>
                                        </p:attrNameLst>
                                      </p:cBhvr>
                                      <p:to>
                                        <p:strVal val="visible"/>
                                      </p:to>
                                    </p:set>
                                    <p:anim calcmode="lin" valueType="num">
                                      <p:cBhvr additive="base">
                                        <p:cTn id="10" dur="500"/>
                                        <p:tgtEl>
                                          <p:spTgt spid="888"/>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89"/>
                                        </p:tgtEl>
                                        <p:attrNameLst>
                                          <p:attrName>style.visibility</p:attrName>
                                        </p:attrNameLst>
                                      </p:cBhvr>
                                      <p:to>
                                        <p:strVal val="visible"/>
                                      </p:to>
                                    </p:set>
                                    <p:anim calcmode="lin" valueType="num">
                                      <p:cBhvr additive="base">
                                        <p:cTn id="15" dur="500"/>
                                        <p:tgtEl>
                                          <p:spTgt spid="889"/>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90"/>
                                        </p:tgtEl>
                                        <p:attrNameLst>
                                          <p:attrName>style.visibility</p:attrName>
                                        </p:attrNameLst>
                                      </p:cBhvr>
                                      <p:to>
                                        <p:strVal val="visible"/>
                                      </p:to>
                                    </p:set>
                                    <p:anim calcmode="lin" valueType="num">
                                      <p:cBhvr additive="base">
                                        <p:cTn id="18" dur="500"/>
                                        <p:tgtEl>
                                          <p:spTgt spid="89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91"/>
                                        </p:tgtEl>
                                        <p:attrNameLst>
                                          <p:attrName>style.visibility</p:attrName>
                                        </p:attrNameLst>
                                      </p:cBhvr>
                                      <p:to>
                                        <p:strVal val="visible"/>
                                      </p:to>
                                    </p:set>
                                    <p:anim calcmode="lin" valueType="num">
                                      <p:cBhvr additive="base">
                                        <p:cTn id="23" dur="500"/>
                                        <p:tgtEl>
                                          <p:spTgt spid="891"/>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92"/>
                                        </p:tgtEl>
                                        <p:attrNameLst>
                                          <p:attrName>style.visibility</p:attrName>
                                        </p:attrNameLst>
                                      </p:cBhvr>
                                      <p:to>
                                        <p:strVal val="visible"/>
                                      </p:to>
                                    </p:set>
                                    <p:anim calcmode="lin" valueType="num">
                                      <p:cBhvr additive="base">
                                        <p:cTn id="26" dur="500"/>
                                        <p:tgtEl>
                                          <p:spTgt spid="8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65"/>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Formalmente</a:t>
            </a:r>
            <a:endParaRPr/>
          </a:p>
        </p:txBody>
      </p:sp>
      <p:sp>
        <p:nvSpPr>
          <p:cNvPr id="898" name="Google Shape;898;p65"/>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Un grafo G está integrado por los conjuntos V(G) y E(G), donde el primero representa a todos los vértices o nodos y el segundo a las aristas o arcos, se denota como G = (V, 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Por lo general, estos conjuntos son finitos.</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Una arista se define por medio de un par único de vértices del conjunto V, que puede o no estar ordenado.</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La arista a entre los nodos v</a:t>
            </a:r>
            <a:r>
              <a:rPr lang="es-MX" baseline="-25000" dirty="0">
                <a:solidFill>
                  <a:schemeClr val="tx1"/>
                </a:solidFill>
              </a:rPr>
              <a:t>1</a:t>
            </a:r>
            <a:r>
              <a:rPr lang="es-MX" dirty="0">
                <a:solidFill>
                  <a:schemeClr val="tx1"/>
                </a:solidFill>
              </a:rPr>
              <a:t> y v</a:t>
            </a:r>
            <a:r>
              <a:rPr lang="es-MX" baseline="-25000" dirty="0">
                <a:solidFill>
                  <a:schemeClr val="tx1"/>
                </a:solidFill>
              </a:rPr>
              <a:t>2</a:t>
            </a:r>
            <a:r>
              <a:rPr lang="es-MX" dirty="0">
                <a:solidFill>
                  <a:schemeClr val="tx1"/>
                </a:solidFill>
              </a:rPr>
              <a:t> se expresa como a = (v</a:t>
            </a:r>
            <a:r>
              <a:rPr lang="es-MX" baseline="-25000" dirty="0">
                <a:solidFill>
                  <a:schemeClr val="tx1"/>
                </a:solidFill>
              </a:rPr>
              <a:t>1</a:t>
            </a:r>
            <a:r>
              <a:rPr lang="es-MX" dirty="0">
                <a:solidFill>
                  <a:schemeClr val="tx1"/>
                </a:solidFill>
              </a:rPr>
              <a:t> , v</a:t>
            </a:r>
            <a:r>
              <a:rPr lang="es-MX" baseline="-25000" dirty="0">
                <a:solidFill>
                  <a:schemeClr val="tx1"/>
                </a:solidFill>
              </a:rPr>
              <a:t>2</a:t>
            </a:r>
            <a:r>
              <a:rPr lang="es-MX" dirty="0">
                <a:solidFill>
                  <a:schemeClr val="tx1"/>
                </a:solidFill>
              </a:rPr>
              <a:t>).</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6"/>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Grado</a:t>
            </a:r>
            <a:endParaRPr/>
          </a:p>
        </p:txBody>
      </p:sp>
      <p:sp>
        <p:nvSpPr>
          <p:cNvPr id="904" name="Google Shape;904;p66"/>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El grado de un vértice, identificado como grado(v), es el total de aristas que tienen como extremo a v.</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Cuando el grado(v) = 0, éste recibe el nombre de vértice aislado.</a:t>
            </a: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67"/>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Figuras en los grafos</a:t>
            </a:r>
            <a:endParaRPr/>
          </a:p>
        </p:txBody>
      </p:sp>
      <p:sp>
        <p:nvSpPr>
          <p:cNvPr id="910" name="Google Shape;910;p67"/>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s-MX" dirty="0">
                <a:solidFill>
                  <a:schemeClr val="tx1"/>
                </a:solidFill>
              </a:rPr>
              <a:t>Dependiendo de la ubicación y combinación de una o varias aristas, se definen distintas figuras. Las más comunes son:</a:t>
            </a:r>
            <a:endParaRPr dirty="0">
              <a:solidFill>
                <a:schemeClr val="tx1"/>
              </a:solidFill>
            </a:endParaRPr>
          </a:p>
          <a:p>
            <a:pPr marL="685800" lvl="1" indent="-228600" algn="l" rtl="0">
              <a:lnSpc>
                <a:spcPct val="80000"/>
              </a:lnSpc>
              <a:spcBef>
                <a:spcPts val="500"/>
              </a:spcBef>
              <a:spcAft>
                <a:spcPts val="0"/>
              </a:spcAft>
              <a:buClr>
                <a:schemeClr val="dk1"/>
              </a:buClr>
              <a:buSzPts val="2400"/>
              <a:buChar char="•"/>
            </a:pPr>
            <a:r>
              <a:rPr lang="es-MX" dirty="0">
                <a:solidFill>
                  <a:schemeClr val="tx1"/>
                </a:solidFill>
              </a:rPr>
              <a:t>Un lazo o bucle es una arista que tienen en ambos extremos al mismo vértice. Se expresa como a=(</a:t>
            </a:r>
            <a:r>
              <a:rPr lang="es-MX" dirty="0" err="1">
                <a:solidFill>
                  <a:schemeClr val="tx1"/>
                </a:solidFill>
              </a:rPr>
              <a:t>v,v</a:t>
            </a:r>
            <a:r>
              <a:rPr lang="es-MX" dirty="0">
                <a:solidFill>
                  <a:schemeClr val="tx1"/>
                </a:solidFill>
              </a:rPr>
              <a:t>).</a:t>
            </a:r>
            <a:endParaRPr dirty="0">
              <a:solidFill>
                <a:schemeClr val="tx1"/>
              </a:solidFill>
            </a:endParaRPr>
          </a:p>
          <a:p>
            <a:pPr marL="685800" lvl="1" indent="-228600" algn="l" rtl="0">
              <a:lnSpc>
                <a:spcPct val="80000"/>
              </a:lnSpc>
              <a:spcBef>
                <a:spcPts val="500"/>
              </a:spcBef>
              <a:spcAft>
                <a:spcPts val="0"/>
              </a:spcAft>
              <a:buClr>
                <a:schemeClr val="dk1"/>
              </a:buClr>
              <a:buSzPts val="2400"/>
              <a:buChar char="•"/>
            </a:pPr>
            <a:r>
              <a:rPr lang="es-MX" dirty="0">
                <a:solidFill>
                  <a:schemeClr val="tx1"/>
                </a:solidFill>
              </a:rPr>
              <a:t>Un camino del vértice origen v</a:t>
            </a:r>
            <a:r>
              <a:rPr lang="es-MX" baseline="-25000" dirty="0">
                <a:solidFill>
                  <a:schemeClr val="tx1"/>
                </a:solidFill>
              </a:rPr>
              <a:t>1</a:t>
            </a:r>
            <a:r>
              <a:rPr lang="es-MX" dirty="0">
                <a:solidFill>
                  <a:schemeClr val="tx1"/>
                </a:solidFill>
              </a:rPr>
              <a:t>, al vértice destino </a:t>
            </a:r>
            <a:r>
              <a:rPr lang="es-MX" dirty="0" err="1">
                <a:solidFill>
                  <a:schemeClr val="tx1"/>
                </a:solidFill>
              </a:rPr>
              <a:t>v</a:t>
            </a:r>
            <a:r>
              <a:rPr lang="es-MX" baseline="-25000" dirty="0" err="1">
                <a:solidFill>
                  <a:schemeClr val="tx1"/>
                </a:solidFill>
              </a:rPr>
              <a:t>n</a:t>
            </a:r>
            <a:r>
              <a:rPr lang="es-MX" dirty="0">
                <a:solidFill>
                  <a:schemeClr val="tx1"/>
                </a:solidFill>
              </a:rPr>
              <a:t>, está formado por todas las aristas que deben recorrerse para llegar del origen al destino.</a:t>
            </a:r>
            <a:endParaRPr dirty="0">
              <a:solidFill>
                <a:schemeClr val="tx1"/>
              </a:solidFill>
            </a:endParaRPr>
          </a:p>
          <a:p>
            <a:pPr marL="685800" lvl="1" indent="-228600" algn="l" rtl="0">
              <a:lnSpc>
                <a:spcPct val="80000"/>
              </a:lnSpc>
              <a:spcBef>
                <a:spcPts val="500"/>
              </a:spcBef>
              <a:spcAft>
                <a:spcPts val="0"/>
              </a:spcAft>
              <a:buClr>
                <a:schemeClr val="dk1"/>
              </a:buClr>
              <a:buSzPts val="2400"/>
              <a:buChar char="•"/>
            </a:pPr>
            <a:r>
              <a:rPr lang="es-MX" dirty="0">
                <a:solidFill>
                  <a:schemeClr val="tx1"/>
                </a:solidFill>
              </a:rPr>
              <a:t>Si se recorren n aristas se dice que el camino es de longitud n.</a:t>
            </a:r>
            <a:endParaRPr dirty="0">
              <a:solidFill>
                <a:schemeClr val="tx1"/>
              </a:solidFill>
            </a:endParaRPr>
          </a:p>
          <a:p>
            <a:pPr marL="685800" lvl="1" indent="-228600" algn="l" rtl="0">
              <a:lnSpc>
                <a:spcPct val="80000"/>
              </a:lnSpc>
              <a:spcBef>
                <a:spcPts val="500"/>
              </a:spcBef>
              <a:spcAft>
                <a:spcPts val="0"/>
              </a:spcAft>
              <a:buClr>
                <a:schemeClr val="dk1"/>
              </a:buClr>
              <a:buSzPts val="2400"/>
              <a:buChar char="•"/>
            </a:pPr>
            <a:r>
              <a:rPr lang="es-MX" dirty="0">
                <a:solidFill>
                  <a:schemeClr val="tx1"/>
                </a:solidFill>
              </a:rPr>
              <a:t>Un camino es cerrado si el vértice origen es igual al vértice destino.</a:t>
            </a:r>
            <a:endParaRPr dirty="0">
              <a:solidFill>
                <a:schemeClr val="tx1"/>
              </a:solidFill>
            </a:endParaRPr>
          </a:p>
          <a:p>
            <a:pPr marL="685800" lvl="1" indent="-228600" algn="l" rtl="0">
              <a:lnSpc>
                <a:spcPct val="80000"/>
              </a:lnSpc>
              <a:spcBef>
                <a:spcPts val="500"/>
              </a:spcBef>
              <a:spcAft>
                <a:spcPts val="0"/>
              </a:spcAft>
              <a:buClr>
                <a:schemeClr val="dk1"/>
              </a:buClr>
              <a:buSzPts val="2400"/>
              <a:buChar char="•"/>
            </a:pPr>
            <a:r>
              <a:rPr lang="es-MX" dirty="0">
                <a:solidFill>
                  <a:schemeClr val="tx1"/>
                </a:solidFill>
              </a:rPr>
              <a:t>Un camino es simple si todos los vértices, con excepción del origen y destino son distintos. El primero y último vértice de un camino simple pueden ser iguales.</a:t>
            </a:r>
            <a:endParaRPr dirty="0">
              <a:solidFill>
                <a:schemeClr val="tx1"/>
              </a:solidFill>
            </a:endParaRPr>
          </a:p>
          <a:p>
            <a:pPr marL="685800" lvl="1" indent="-228600" algn="l" rtl="0">
              <a:lnSpc>
                <a:spcPct val="80000"/>
              </a:lnSpc>
              <a:spcBef>
                <a:spcPts val="500"/>
              </a:spcBef>
              <a:spcAft>
                <a:spcPts val="0"/>
              </a:spcAft>
              <a:buClr>
                <a:schemeClr val="dk1"/>
              </a:buClr>
              <a:buSzPts val="2400"/>
              <a:buChar char="•"/>
            </a:pPr>
            <a:r>
              <a:rPr lang="es-MX" dirty="0">
                <a:solidFill>
                  <a:schemeClr val="tx1"/>
                </a:solidFill>
              </a:rPr>
              <a:t>Un ciclo es un camino simple cerrado de longitud mayor o igual a 3.</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69"/>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Ejemplos</a:t>
            </a:r>
            <a:endParaRPr/>
          </a:p>
        </p:txBody>
      </p:sp>
      <p:sp>
        <p:nvSpPr>
          <p:cNvPr id="922" name="Google Shape;922;p69"/>
          <p:cNvSpPr/>
          <p:nvPr/>
        </p:nvSpPr>
        <p:spPr>
          <a:xfrm>
            <a:off x="5307594" y="3130643"/>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3</a:t>
            </a:r>
            <a:endParaRPr/>
          </a:p>
        </p:txBody>
      </p:sp>
      <p:sp>
        <p:nvSpPr>
          <p:cNvPr id="923" name="Google Shape;923;p69"/>
          <p:cNvSpPr/>
          <p:nvPr/>
        </p:nvSpPr>
        <p:spPr>
          <a:xfrm>
            <a:off x="2770580" y="2476219"/>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1</a:t>
            </a:r>
            <a:endParaRPr/>
          </a:p>
        </p:txBody>
      </p:sp>
      <p:sp>
        <p:nvSpPr>
          <p:cNvPr id="924" name="Google Shape;924;p69"/>
          <p:cNvSpPr/>
          <p:nvPr/>
        </p:nvSpPr>
        <p:spPr>
          <a:xfrm>
            <a:off x="4316992" y="1992125"/>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2</a:t>
            </a:r>
            <a:endParaRPr sz="1800" baseline="-25000">
              <a:solidFill>
                <a:schemeClr val="lt1"/>
              </a:solidFill>
              <a:latin typeface="Calibri"/>
              <a:ea typeface="Calibri"/>
              <a:cs typeface="Calibri"/>
              <a:sym typeface="Calibri"/>
            </a:endParaRPr>
          </a:p>
        </p:txBody>
      </p:sp>
      <p:sp>
        <p:nvSpPr>
          <p:cNvPr id="925" name="Google Shape;925;p69"/>
          <p:cNvSpPr/>
          <p:nvPr/>
        </p:nvSpPr>
        <p:spPr>
          <a:xfrm>
            <a:off x="4316992" y="4246749"/>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4</a:t>
            </a:r>
            <a:endParaRPr/>
          </a:p>
        </p:txBody>
      </p:sp>
      <p:sp>
        <p:nvSpPr>
          <p:cNvPr id="926" name="Google Shape;926;p69"/>
          <p:cNvSpPr/>
          <p:nvPr/>
        </p:nvSpPr>
        <p:spPr>
          <a:xfrm>
            <a:off x="2770579" y="3897125"/>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5</a:t>
            </a:r>
            <a:endParaRPr/>
          </a:p>
        </p:txBody>
      </p:sp>
      <p:sp>
        <p:nvSpPr>
          <p:cNvPr id="927" name="Google Shape;927;p69"/>
          <p:cNvSpPr/>
          <p:nvPr/>
        </p:nvSpPr>
        <p:spPr>
          <a:xfrm>
            <a:off x="2698534" y="2892237"/>
            <a:ext cx="228928" cy="1075765"/>
          </a:xfrm>
          <a:custGeom>
            <a:avLst/>
            <a:gdLst/>
            <a:ahLst/>
            <a:cxnLst/>
            <a:rect l="l" t="t" r="r" b="b"/>
            <a:pathLst>
              <a:path w="228928" h="1075765" extrusionOk="0">
                <a:moveTo>
                  <a:pt x="188587" y="0"/>
                </a:moveTo>
                <a:cubicBezTo>
                  <a:pt x="91095" y="186017"/>
                  <a:pt x="-6396" y="372035"/>
                  <a:pt x="328" y="551329"/>
                </a:cubicBezTo>
                <a:cubicBezTo>
                  <a:pt x="7052" y="730623"/>
                  <a:pt x="117990" y="903194"/>
                  <a:pt x="228928" y="1075765"/>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8" name="Google Shape;928;p69"/>
          <p:cNvSpPr/>
          <p:nvPr/>
        </p:nvSpPr>
        <p:spPr>
          <a:xfrm flipH="1">
            <a:off x="3514649" y="2906525"/>
            <a:ext cx="228928" cy="1075765"/>
          </a:xfrm>
          <a:custGeom>
            <a:avLst/>
            <a:gdLst/>
            <a:ahLst/>
            <a:cxnLst/>
            <a:rect l="l" t="t" r="r" b="b"/>
            <a:pathLst>
              <a:path w="228928" h="1075765" extrusionOk="0">
                <a:moveTo>
                  <a:pt x="188587" y="0"/>
                </a:moveTo>
                <a:cubicBezTo>
                  <a:pt x="91095" y="186017"/>
                  <a:pt x="-6396" y="372035"/>
                  <a:pt x="328" y="551329"/>
                </a:cubicBezTo>
                <a:cubicBezTo>
                  <a:pt x="7052" y="730623"/>
                  <a:pt x="117990" y="903194"/>
                  <a:pt x="228928" y="1075765"/>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929" name="Google Shape;929;p69"/>
          <p:cNvCxnSpPr>
            <a:stCxn id="923" idx="7"/>
            <a:endCxn id="924" idx="2"/>
          </p:cNvCxnSpPr>
          <p:nvPr/>
        </p:nvCxnSpPr>
        <p:spPr>
          <a:xfrm rot="10800000" flipH="1">
            <a:off x="3539592" y="2242715"/>
            <a:ext cx="777300" cy="306900"/>
          </a:xfrm>
          <a:prstGeom prst="straightConnector1">
            <a:avLst/>
          </a:prstGeom>
          <a:noFill/>
          <a:ln w="38100" cap="flat" cmpd="sng">
            <a:solidFill>
              <a:schemeClr val="accent2"/>
            </a:solidFill>
            <a:prstDash val="solid"/>
            <a:miter lim="800000"/>
            <a:headEnd type="none" w="sm" len="sm"/>
            <a:tailEnd type="none" w="sm" len="sm"/>
          </a:ln>
        </p:spPr>
      </p:cxnSp>
      <p:cxnSp>
        <p:nvCxnSpPr>
          <p:cNvPr id="930" name="Google Shape;930;p69"/>
          <p:cNvCxnSpPr>
            <a:stCxn id="923" idx="6"/>
            <a:endCxn id="922" idx="1"/>
          </p:cNvCxnSpPr>
          <p:nvPr/>
        </p:nvCxnSpPr>
        <p:spPr>
          <a:xfrm>
            <a:off x="3671533" y="2726810"/>
            <a:ext cx="1767900" cy="477300"/>
          </a:xfrm>
          <a:prstGeom prst="straightConnector1">
            <a:avLst/>
          </a:prstGeom>
          <a:noFill/>
          <a:ln w="38100" cap="flat" cmpd="sng">
            <a:solidFill>
              <a:schemeClr val="accent2"/>
            </a:solidFill>
            <a:prstDash val="solid"/>
            <a:miter lim="800000"/>
            <a:headEnd type="none" w="sm" len="sm"/>
            <a:tailEnd type="none" w="sm" len="sm"/>
          </a:ln>
        </p:spPr>
      </p:cxnSp>
      <p:cxnSp>
        <p:nvCxnSpPr>
          <p:cNvPr id="931" name="Google Shape;931;p69"/>
          <p:cNvCxnSpPr>
            <a:stCxn id="922" idx="3"/>
            <a:endCxn id="925" idx="7"/>
          </p:cNvCxnSpPr>
          <p:nvPr/>
        </p:nvCxnSpPr>
        <p:spPr>
          <a:xfrm flipH="1">
            <a:off x="5086136" y="3558429"/>
            <a:ext cx="353400" cy="761700"/>
          </a:xfrm>
          <a:prstGeom prst="straightConnector1">
            <a:avLst/>
          </a:prstGeom>
          <a:noFill/>
          <a:ln w="38100" cap="flat" cmpd="sng">
            <a:solidFill>
              <a:schemeClr val="accent2"/>
            </a:solidFill>
            <a:prstDash val="solid"/>
            <a:miter lim="800000"/>
            <a:headEnd type="none" w="sm" len="sm"/>
            <a:tailEnd type="none" w="sm" len="sm"/>
          </a:ln>
        </p:spPr>
      </p:cxnSp>
      <p:sp>
        <p:nvSpPr>
          <p:cNvPr id="932" name="Google Shape;932;p69"/>
          <p:cNvSpPr/>
          <p:nvPr/>
        </p:nvSpPr>
        <p:spPr>
          <a:xfrm>
            <a:off x="4395231" y="4680696"/>
            <a:ext cx="666139" cy="632116"/>
          </a:xfrm>
          <a:custGeom>
            <a:avLst/>
            <a:gdLst/>
            <a:ahLst/>
            <a:cxnLst/>
            <a:rect l="l" t="t" r="r" b="b"/>
            <a:pathLst>
              <a:path w="666139" h="632116" extrusionOk="0">
                <a:moveTo>
                  <a:pt x="118984" y="0"/>
                </a:moveTo>
                <a:cubicBezTo>
                  <a:pt x="45025" y="142315"/>
                  <a:pt x="-28933" y="284630"/>
                  <a:pt x="11408" y="389965"/>
                </a:cubicBezTo>
                <a:cubicBezTo>
                  <a:pt x="51749" y="495300"/>
                  <a:pt x="253455" y="636494"/>
                  <a:pt x="361031" y="632012"/>
                </a:cubicBezTo>
                <a:cubicBezTo>
                  <a:pt x="468607" y="627530"/>
                  <a:pt x="623249" y="459440"/>
                  <a:pt x="656867" y="363070"/>
                </a:cubicBezTo>
                <a:cubicBezTo>
                  <a:pt x="690485" y="266700"/>
                  <a:pt x="626611" y="160244"/>
                  <a:pt x="562737" y="53788"/>
                </a:cubicBez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3" name="Google Shape;933;p69"/>
          <p:cNvSpPr/>
          <p:nvPr/>
        </p:nvSpPr>
        <p:spPr>
          <a:xfrm>
            <a:off x="11372998" y="2961124"/>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dirty="0">
                <a:solidFill>
                  <a:schemeClr val="lt1"/>
                </a:solidFill>
                <a:latin typeface="Calibri"/>
                <a:ea typeface="Calibri"/>
                <a:cs typeface="Calibri"/>
                <a:sym typeface="Calibri"/>
              </a:rPr>
              <a:t>V</a:t>
            </a:r>
            <a:r>
              <a:rPr lang="es-MX" sz="1800" baseline="-25000" dirty="0">
                <a:solidFill>
                  <a:schemeClr val="lt1"/>
                </a:solidFill>
                <a:latin typeface="Calibri"/>
                <a:ea typeface="Calibri"/>
                <a:cs typeface="Calibri"/>
                <a:sym typeface="Calibri"/>
              </a:rPr>
              <a:t>3</a:t>
            </a:r>
            <a:endParaRPr dirty="0"/>
          </a:p>
        </p:txBody>
      </p:sp>
      <p:sp>
        <p:nvSpPr>
          <p:cNvPr id="934" name="Google Shape;934;p69"/>
          <p:cNvSpPr/>
          <p:nvPr/>
        </p:nvSpPr>
        <p:spPr>
          <a:xfrm>
            <a:off x="7400428" y="2188968"/>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1</a:t>
            </a:r>
            <a:endParaRPr/>
          </a:p>
        </p:txBody>
      </p:sp>
      <p:sp>
        <p:nvSpPr>
          <p:cNvPr id="935" name="Google Shape;935;p69"/>
          <p:cNvSpPr/>
          <p:nvPr/>
        </p:nvSpPr>
        <p:spPr>
          <a:xfrm>
            <a:off x="9616886" y="1716110"/>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2</a:t>
            </a:r>
            <a:endParaRPr sz="1800" baseline="-25000">
              <a:solidFill>
                <a:schemeClr val="lt1"/>
              </a:solidFill>
              <a:latin typeface="Calibri"/>
              <a:ea typeface="Calibri"/>
              <a:cs typeface="Calibri"/>
              <a:sym typeface="Calibri"/>
            </a:endParaRPr>
          </a:p>
        </p:txBody>
      </p:sp>
      <p:sp>
        <p:nvSpPr>
          <p:cNvPr id="936" name="Google Shape;936;p69"/>
          <p:cNvSpPr/>
          <p:nvPr/>
        </p:nvSpPr>
        <p:spPr>
          <a:xfrm>
            <a:off x="10181664" y="5273627"/>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4</a:t>
            </a:r>
            <a:endParaRPr/>
          </a:p>
        </p:txBody>
      </p:sp>
      <p:sp>
        <p:nvSpPr>
          <p:cNvPr id="937" name="Google Shape;937;p69"/>
          <p:cNvSpPr/>
          <p:nvPr/>
        </p:nvSpPr>
        <p:spPr>
          <a:xfrm>
            <a:off x="6974057" y="4246749"/>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5</a:t>
            </a:r>
            <a:endParaRPr/>
          </a:p>
        </p:txBody>
      </p:sp>
      <p:cxnSp>
        <p:nvCxnSpPr>
          <p:cNvPr id="938" name="Google Shape;938;p69"/>
          <p:cNvCxnSpPr>
            <a:stCxn id="934" idx="7"/>
            <a:endCxn id="935" idx="2"/>
          </p:cNvCxnSpPr>
          <p:nvPr/>
        </p:nvCxnSpPr>
        <p:spPr>
          <a:xfrm flipV="1">
            <a:off x="8169439" y="1966702"/>
            <a:ext cx="1447447" cy="295663"/>
          </a:xfrm>
          <a:prstGeom prst="straightConnector1">
            <a:avLst/>
          </a:prstGeom>
          <a:noFill/>
          <a:ln w="57150" cap="flat" cmpd="sng">
            <a:solidFill>
              <a:schemeClr val="accent2"/>
            </a:solidFill>
            <a:prstDash val="solid"/>
            <a:miter lim="800000"/>
            <a:headEnd type="none" w="sm" len="sm"/>
            <a:tailEnd type="none" w="sm" len="sm"/>
          </a:ln>
        </p:spPr>
      </p:cxnSp>
      <p:cxnSp>
        <p:nvCxnSpPr>
          <p:cNvPr id="939" name="Google Shape;939;p69"/>
          <p:cNvCxnSpPr>
            <a:stCxn id="934" idx="6"/>
            <a:endCxn id="933" idx="2"/>
          </p:cNvCxnSpPr>
          <p:nvPr/>
        </p:nvCxnSpPr>
        <p:spPr>
          <a:xfrm>
            <a:off x="8301381" y="2439560"/>
            <a:ext cx="3071617" cy="772156"/>
          </a:xfrm>
          <a:prstGeom prst="straightConnector1">
            <a:avLst/>
          </a:prstGeom>
          <a:noFill/>
          <a:ln w="57150" cap="flat" cmpd="sng">
            <a:solidFill>
              <a:schemeClr val="accent2"/>
            </a:solidFill>
            <a:prstDash val="solid"/>
            <a:miter lim="800000"/>
            <a:headEnd type="none" w="sm" len="sm"/>
            <a:tailEnd type="none" w="sm" len="sm"/>
          </a:ln>
        </p:spPr>
      </p:cxnSp>
      <p:cxnSp>
        <p:nvCxnSpPr>
          <p:cNvPr id="940" name="Google Shape;940;p69"/>
          <p:cNvCxnSpPr>
            <a:stCxn id="934" idx="5"/>
            <a:endCxn id="936" idx="0"/>
          </p:cNvCxnSpPr>
          <p:nvPr/>
        </p:nvCxnSpPr>
        <p:spPr>
          <a:xfrm>
            <a:off x="8169439" y="2616754"/>
            <a:ext cx="2462702" cy="2656873"/>
          </a:xfrm>
          <a:prstGeom prst="straightConnector1">
            <a:avLst/>
          </a:prstGeom>
          <a:noFill/>
          <a:ln w="57150" cap="flat" cmpd="sng">
            <a:solidFill>
              <a:schemeClr val="accent2"/>
            </a:solidFill>
            <a:prstDash val="solid"/>
            <a:miter lim="800000"/>
            <a:headEnd type="none" w="sm" len="sm"/>
            <a:tailEnd type="none" w="sm" len="sm"/>
          </a:ln>
        </p:spPr>
      </p:cxnSp>
      <p:cxnSp>
        <p:nvCxnSpPr>
          <p:cNvPr id="941" name="Google Shape;941;p69"/>
          <p:cNvCxnSpPr>
            <a:stCxn id="934" idx="4"/>
            <a:endCxn id="937" idx="0"/>
          </p:cNvCxnSpPr>
          <p:nvPr/>
        </p:nvCxnSpPr>
        <p:spPr>
          <a:xfrm flipH="1">
            <a:off x="7424534" y="2690151"/>
            <a:ext cx="426371" cy="1556598"/>
          </a:xfrm>
          <a:prstGeom prst="straightConnector1">
            <a:avLst/>
          </a:prstGeom>
          <a:noFill/>
          <a:ln w="57150" cap="flat" cmpd="sng">
            <a:solidFill>
              <a:schemeClr val="accent2"/>
            </a:solidFill>
            <a:prstDash val="solid"/>
            <a:miter lim="800000"/>
            <a:headEnd type="none" w="sm" len="sm"/>
            <a:tailEnd type="none" w="sm" len="sm"/>
          </a:ln>
        </p:spPr>
      </p:cxnSp>
      <p:cxnSp>
        <p:nvCxnSpPr>
          <p:cNvPr id="942" name="Google Shape;942;p69"/>
          <p:cNvCxnSpPr>
            <a:stCxn id="935" idx="3"/>
            <a:endCxn id="937" idx="7"/>
          </p:cNvCxnSpPr>
          <p:nvPr/>
        </p:nvCxnSpPr>
        <p:spPr>
          <a:xfrm flipH="1">
            <a:off x="7743068" y="2143896"/>
            <a:ext cx="2005760" cy="2176250"/>
          </a:xfrm>
          <a:prstGeom prst="straightConnector1">
            <a:avLst/>
          </a:prstGeom>
          <a:noFill/>
          <a:ln w="57150" cap="flat" cmpd="sng">
            <a:solidFill>
              <a:schemeClr val="accent2"/>
            </a:solidFill>
            <a:prstDash val="solid"/>
            <a:miter lim="800000"/>
            <a:headEnd type="none" w="sm" len="sm"/>
            <a:tailEnd type="none" w="sm" len="sm"/>
          </a:ln>
        </p:spPr>
      </p:cxnSp>
      <p:cxnSp>
        <p:nvCxnSpPr>
          <p:cNvPr id="943" name="Google Shape;943;p69"/>
          <p:cNvCxnSpPr>
            <a:stCxn id="935" idx="4"/>
            <a:endCxn id="936" idx="7"/>
          </p:cNvCxnSpPr>
          <p:nvPr/>
        </p:nvCxnSpPr>
        <p:spPr>
          <a:xfrm>
            <a:off x="10067363" y="2217293"/>
            <a:ext cx="883312" cy="3129731"/>
          </a:xfrm>
          <a:prstGeom prst="straightConnector1">
            <a:avLst/>
          </a:prstGeom>
          <a:noFill/>
          <a:ln w="57150" cap="flat" cmpd="sng">
            <a:solidFill>
              <a:schemeClr val="accent2"/>
            </a:solidFill>
            <a:prstDash val="solid"/>
            <a:miter lim="800000"/>
            <a:headEnd type="none" w="sm" len="sm"/>
            <a:tailEnd type="none" w="sm" len="sm"/>
          </a:ln>
        </p:spPr>
      </p:cxnSp>
      <p:cxnSp>
        <p:nvCxnSpPr>
          <p:cNvPr id="944" name="Google Shape;944;p69"/>
          <p:cNvCxnSpPr>
            <a:stCxn id="935" idx="5"/>
            <a:endCxn id="933" idx="0"/>
          </p:cNvCxnSpPr>
          <p:nvPr/>
        </p:nvCxnSpPr>
        <p:spPr>
          <a:xfrm>
            <a:off x="10385897" y="2143896"/>
            <a:ext cx="1437578" cy="817228"/>
          </a:xfrm>
          <a:prstGeom prst="straightConnector1">
            <a:avLst/>
          </a:prstGeom>
          <a:noFill/>
          <a:ln w="57150" cap="flat" cmpd="sng">
            <a:solidFill>
              <a:schemeClr val="accent2"/>
            </a:solidFill>
            <a:prstDash val="solid"/>
            <a:miter lim="800000"/>
            <a:headEnd type="none" w="sm" len="sm"/>
            <a:tailEnd type="none" w="sm" len="sm"/>
          </a:ln>
        </p:spPr>
      </p:cxnSp>
      <p:cxnSp>
        <p:nvCxnSpPr>
          <p:cNvPr id="945" name="Google Shape;945;p69"/>
          <p:cNvCxnSpPr>
            <a:stCxn id="933" idx="3"/>
            <a:endCxn id="937" idx="6"/>
          </p:cNvCxnSpPr>
          <p:nvPr/>
        </p:nvCxnSpPr>
        <p:spPr>
          <a:xfrm flipH="1">
            <a:off x="7875010" y="3388910"/>
            <a:ext cx="3629930" cy="1108431"/>
          </a:xfrm>
          <a:prstGeom prst="straightConnector1">
            <a:avLst/>
          </a:prstGeom>
          <a:noFill/>
          <a:ln w="57150" cap="flat" cmpd="sng">
            <a:solidFill>
              <a:schemeClr val="accent2"/>
            </a:solidFill>
            <a:prstDash val="solid"/>
            <a:miter lim="800000"/>
            <a:headEnd type="none" w="sm" len="sm"/>
            <a:tailEnd type="none" w="sm" len="sm"/>
          </a:ln>
        </p:spPr>
      </p:cxnSp>
      <p:cxnSp>
        <p:nvCxnSpPr>
          <p:cNvPr id="946" name="Google Shape;946;p69"/>
          <p:cNvCxnSpPr>
            <a:stCxn id="933" idx="4"/>
            <a:endCxn id="936" idx="6"/>
          </p:cNvCxnSpPr>
          <p:nvPr/>
        </p:nvCxnSpPr>
        <p:spPr>
          <a:xfrm flipH="1">
            <a:off x="11082617" y="3462307"/>
            <a:ext cx="740858" cy="2061912"/>
          </a:xfrm>
          <a:prstGeom prst="straightConnector1">
            <a:avLst/>
          </a:prstGeom>
          <a:noFill/>
          <a:ln w="57150" cap="flat" cmpd="sng">
            <a:solidFill>
              <a:schemeClr val="accent2"/>
            </a:solidFill>
            <a:prstDash val="solid"/>
            <a:miter lim="800000"/>
            <a:headEnd type="none" w="sm" len="sm"/>
            <a:tailEnd type="none" w="sm" len="sm"/>
          </a:ln>
        </p:spPr>
      </p:cxnSp>
      <p:cxnSp>
        <p:nvCxnSpPr>
          <p:cNvPr id="947" name="Google Shape;947;p69"/>
          <p:cNvCxnSpPr>
            <a:stCxn id="937" idx="5"/>
            <a:endCxn id="936" idx="2"/>
          </p:cNvCxnSpPr>
          <p:nvPr/>
        </p:nvCxnSpPr>
        <p:spPr>
          <a:xfrm>
            <a:off x="7743068" y="4674535"/>
            <a:ext cx="2438596" cy="849684"/>
          </a:xfrm>
          <a:prstGeom prst="straightConnector1">
            <a:avLst/>
          </a:prstGeom>
          <a:noFill/>
          <a:ln w="57150" cap="flat" cmpd="sng">
            <a:solidFill>
              <a:schemeClr val="accent2"/>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70"/>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Grafos dirigidos</a:t>
            </a:r>
            <a:endParaRPr/>
          </a:p>
        </p:txBody>
      </p:sp>
      <p:sp>
        <p:nvSpPr>
          <p:cNvPr id="953" name="Google Shape;953;p70"/>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Los grafos dirigidos o </a:t>
            </a:r>
            <a:r>
              <a:rPr lang="es-MX" dirty="0" err="1">
                <a:solidFill>
                  <a:schemeClr val="tx1"/>
                </a:solidFill>
              </a:rPr>
              <a:t>digrafs</a:t>
            </a:r>
            <a:r>
              <a:rPr lang="es-MX" dirty="0">
                <a:solidFill>
                  <a:schemeClr val="tx1"/>
                </a:solidFill>
              </a:rPr>
              <a:t>, son aquellos cuyas aristas siguen cierta dirección.</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Cada arista a = (v1, v2) recibe el nombre de arco y se presenta con la notación v1 → v2.</a:t>
            </a:r>
            <a:endParaRPr dirty="0">
              <a:solidFill>
                <a:schemeClr val="tx1"/>
              </a:solidFill>
            </a:endParaRPr>
          </a:p>
          <a:p>
            <a:pPr marL="685800" lvl="1" indent="-228600" algn="l" rtl="0">
              <a:lnSpc>
                <a:spcPct val="90000"/>
              </a:lnSpc>
              <a:spcBef>
                <a:spcPts val="500"/>
              </a:spcBef>
              <a:spcAft>
                <a:spcPts val="0"/>
              </a:spcAft>
              <a:buClr>
                <a:schemeClr val="dk1"/>
              </a:buClr>
              <a:buSzPts val="2400"/>
              <a:buChar char="•"/>
            </a:pPr>
            <a:r>
              <a:rPr lang="es-MX" dirty="0">
                <a:solidFill>
                  <a:schemeClr val="tx1"/>
                </a:solidFill>
              </a:rPr>
              <a:t>Se dice que v1 es el vértice origen o punto inicial, y que v2 es el vértice destino o punto final del arco a.</a:t>
            </a:r>
            <a:endParaRPr dirty="0">
              <a:solidFill>
                <a:schemeClr val="tx1"/>
              </a:solidFill>
            </a:endParaRPr>
          </a:p>
        </p:txBody>
      </p:sp>
      <p:sp>
        <p:nvSpPr>
          <p:cNvPr id="954" name="Google Shape;954;p70"/>
          <p:cNvSpPr/>
          <p:nvPr/>
        </p:nvSpPr>
        <p:spPr>
          <a:xfrm>
            <a:off x="8833937" y="4337420"/>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3</a:t>
            </a:r>
            <a:endParaRPr/>
          </a:p>
        </p:txBody>
      </p:sp>
      <p:sp>
        <p:nvSpPr>
          <p:cNvPr id="955" name="Google Shape;955;p70"/>
          <p:cNvSpPr/>
          <p:nvPr/>
        </p:nvSpPr>
        <p:spPr>
          <a:xfrm>
            <a:off x="6149007" y="3880639"/>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1</a:t>
            </a:r>
            <a:endParaRPr/>
          </a:p>
        </p:txBody>
      </p:sp>
      <p:sp>
        <p:nvSpPr>
          <p:cNvPr id="956" name="Google Shape;956;p70"/>
          <p:cNvSpPr/>
          <p:nvPr/>
        </p:nvSpPr>
        <p:spPr>
          <a:xfrm>
            <a:off x="7426478" y="3630048"/>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2</a:t>
            </a:r>
            <a:endParaRPr sz="1800" baseline="-25000">
              <a:solidFill>
                <a:schemeClr val="lt1"/>
              </a:solidFill>
              <a:latin typeface="Calibri"/>
              <a:ea typeface="Calibri"/>
              <a:cs typeface="Calibri"/>
              <a:sym typeface="Calibri"/>
            </a:endParaRPr>
          </a:p>
        </p:txBody>
      </p:sp>
      <p:sp>
        <p:nvSpPr>
          <p:cNvPr id="957" name="Google Shape;957;p70"/>
          <p:cNvSpPr/>
          <p:nvPr/>
        </p:nvSpPr>
        <p:spPr>
          <a:xfrm>
            <a:off x="7426478" y="5103902"/>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4</a:t>
            </a:r>
            <a:endParaRPr/>
          </a:p>
        </p:txBody>
      </p:sp>
      <p:sp>
        <p:nvSpPr>
          <p:cNvPr id="958" name="Google Shape;958;p70"/>
          <p:cNvSpPr/>
          <p:nvPr/>
        </p:nvSpPr>
        <p:spPr>
          <a:xfrm>
            <a:off x="5913196" y="4795742"/>
            <a:ext cx="900953" cy="501183"/>
          </a:xfrm>
          <a:prstGeom prst="ellipse">
            <a:avLst/>
          </a:prstGeom>
          <a:solidFill>
            <a:schemeClr val="accent1"/>
          </a:solidFill>
          <a:ln w="12700" cap="flat" cmpd="sng">
            <a:solidFill>
              <a:srgbClr val="AF76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lt1"/>
                </a:solidFill>
                <a:latin typeface="Calibri"/>
                <a:ea typeface="Calibri"/>
                <a:cs typeface="Calibri"/>
                <a:sym typeface="Calibri"/>
              </a:rPr>
              <a:t>V</a:t>
            </a:r>
            <a:r>
              <a:rPr lang="es-MX" sz="1800" baseline="-25000">
                <a:solidFill>
                  <a:schemeClr val="lt1"/>
                </a:solidFill>
                <a:latin typeface="Calibri"/>
                <a:ea typeface="Calibri"/>
                <a:cs typeface="Calibri"/>
                <a:sym typeface="Calibri"/>
              </a:rPr>
              <a:t>5</a:t>
            </a:r>
            <a:endParaRPr/>
          </a:p>
        </p:txBody>
      </p:sp>
      <p:cxnSp>
        <p:nvCxnSpPr>
          <p:cNvPr id="959" name="Google Shape;959;p70"/>
          <p:cNvCxnSpPr>
            <a:stCxn id="955" idx="7"/>
            <a:endCxn id="956" idx="2"/>
          </p:cNvCxnSpPr>
          <p:nvPr/>
        </p:nvCxnSpPr>
        <p:spPr>
          <a:xfrm rot="10800000" flipH="1">
            <a:off x="6918018" y="3880535"/>
            <a:ext cx="508500" cy="73500"/>
          </a:xfrm>
          <a:prstGeom prst="straightConnector1">
            <a:avLst/>
          </a:prstGeom>
          <a:noFill/>
          <a:ln w="57150" cap="flat" cmpd="sng">
            <a:solidFill>
              <a:schemeClr val="accent2"/>
            </a:solidFill>
            <a:prstDash val="solid"/>
            <a:miter lim="800000"/>
            <a:headEnd type="none" w="sm" len="sm"/>
            <a:tailEnd type="triangle" w="med" len="med"/>
          </a:ln>
        </p:spPr>
      </p:cxnSp>
      <p:cxnSp>
        <p:nvCxnSpPr>
          <p:cNvPr id="960" name="Google Shape;960;p70"/>
          <p:cNvCxnSpPr>
            <a:stCxn id="954" idx="2"/>
            <a:endCxn id="955" idx="6"/>
          </p:cNvCxnSpPr>
          <p:nvPr/>
        </p:nvCxnSpPr>
        <p:spPr>
          <a:xfrm rot="10800000">
            <a:off x="7049837" y="4131112"/>
            <a:ext cx="1784100" cy="456900"/>
          </a:xfrm>
          <a:prstGeom prst="straightConnector1">
            <a:avLst/>
          </a:prstGeom>
          <a:noFill/>
          <a:ln w="57150" cap="flat" cmpd="sng">
            <a:solidFill>
              <a:schemeClr val="accent2"/>
            </a:solidFill>
            <a:prstDash val="solid"/>
            <a:miter lim="800000"/>
            <a:headEnd type="none" w="sm" len="sm"/>
            <a:tailEnd type="triangle" w="med" len="med"/>
          </a:ln>
        </p:spPr>
      </p:cxnSp>
      <p:cxnSp>
        <p:nvCxnSpPr>
          <p:cNvPr id="961" name="Google Shape;961;p70"/>
          <p:cNvCxnSpPr>
            <a:stCxn id="955" idx="4"/>
            <a:endCxn id="958" idx="0"/>
          </p:cNvCxnSpPr>
          <p:nvPr/>
        </p:nvCxnSpPr>
        <p:spPr>
          <a:xfrm flipH="1">
            <a:off x="6363683" y="4381822"/>
            <a:ext cx="235800" cy="414000"/>
          </a:xfrm>
          <a:prstGeom prst="straightConnector1">
            <a:avLst/>
          </a:prstGeom>
          <a:noFill/>
          <a:ln w="57150" cap="flat" cmpd="sng">
            <a:solidFill>
              <a:schemeClr val="accent2"/>
            </a:solidFill>
            <a:prstDash val="solid"/>
            <a:miter lim="800000"/>
            <a:headEnd type="none" w="sm" len="sm"/>
            <a:tailEnd type="triangle" w="med" len="med"/>
          </a:ln>
        </p:spPr>
      </p:cxnSp>
      <p:cxnSp>
        <p:nvCxnSpPr>
          <p:cNvPr id="962" name="Google Shape;962;p70"/>
          <p:cNvCxnSpPr>
            <a:stCxn id="958" idx="5"/>
            <a:endCxn id="957" idx="2"/>
          </p:cNvCxnSpPr>
          <p:nvPr/>
        </p:nvCxnSpPr>
        <p:spPr>
          <a:xfrm>
            <a:off x="6682207" y="5223528"/>
            <a:ext cx="744300" cy="131100"/>
          </a:xfrm>
          <a:prstGeom prst="straightConnector1">
            <a:avLst/>
          </a:prstGeom>
          <a:noFill/>
          <a:ln w="57150" cap="flat" cmpd="sng">
            <a:solidFill>
              <a:schemeClr val="accent2"/>
            </a:solidFill>
            <a:prstDash val="solid"/>
            <a:miter lim="800000"/>
            <a:headEnd type="none" w="sm" len="sm"/>
            <a:tailEnd type="triangle" w="med" len="med"/>
          </a:ln>
        </p:spPr>
      </p:cxnSp>
      <p:cxnSp>
        <p:nvCxnSpPr>
          <p:cNvPr id="963" name="Google Shape;963;p70"/>
          <p:cNvCxnSpPr>
            <a:stCxn id="957" idx="6"/>
            <a:endCxn id="954" idx="3"/>
          </p:cNvCxnSpPr>
          <p:nvPr/>
        </p:nvCxnSpPr>
        <p:spPr>
          <a:xfrm rot="10800000" flipH="1">
            <a:off x="8327431" y="4765294"/>
            <a:ext cx="638400" cy="589200"/>
          </a:xfrm>
          <a:prstGeom prst="straightConnector1">
            <a:avLst/>
          </a:prstGeom>
          <a:noFill/>
          <a:ln w="57150" cap="flat" cmpd="sng">
            <a:solidFill>
              <a:schemeClr val="accent2"/>
            </a:solidFill>
            <a:prstDash val="solid"/>
            <a:miter lim="800000"/>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71"/>
          <p:cNvSpPr txBox="1">
            <a:spLocks noGrp="1"/>
          </p:cNvSpPr>
          <p:nvPr>
            <p:ph type="title"/>
          </p:nvPr>
        </p:nvSpPr>
        <p:spPr>
          <a:xfrm>
            <a:off x="1722782" y="365125"/>
            <a:ext cx="9978888"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MX"/>
              <a:t>Representación de un digraf</a:t>
            </a:r>
            <a:endParaRPr/>
          </a:p>
        </p:txBody>
      </p:sp>
      <p:sp>
        <p:nvSpPr>
          <p:cNvPr id="969" name="Google Shape;969;p71"/>
          <p:cNvSpPr txBox="1">
            <a:spLocks noGrp="1"/>
          </p:cNvSpPr>
          <p:nvPr>
            <p:ph type="body" idx="1"/>
          </p:nvPr>
        </p:nvSpPr>
        <p:spPr>
          <a:xfrm>
            <a:off x="1722782" y="1825625"/>
            <a:ext cx="9978888"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MX" dirty="0">
                <a:solidFill>
                  <a:schemeClr val="tx1"/>
                </a:solidFill>
              </a:rPr>
              <a:t>Los </a:t>
            </a:r>
            <a:r>
              <a:rPr lang="es-MX" dirty="0" err="1">
                <a:solidFill>
                  <a:schemeClr val="tx1"/>
                </a:solidFill>
              </a:rPr>
              <a:t>digrafs</a:t>
            </a:r>
            <a:r>
              <a:rPr lang="es-MX" dirty="0">
                <a:solidFill>
                  <a:schemeClr val="tx1"/>
                </a:solidFill>
              </a:rPr>
              <a:t> son estructuras de datos abstractas (como las pilas y las colas), por lo que los lenguajes de programación no cuentan con elementos diseñados exclusivamente para su representación y manejo.</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Se requiere utilizar alguna de las estructuras de datos ya estudiada para su representación y almacenamiento en memoria.</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MX" dirty="0">
                <a:solidFill>
                  <a:schemeClr val="tx1"/>
                </a:solidFill>
              </a:rPr>
              <a:t>Las más usadas son las:</a:t>
            </a:r>
            <a:endParaRPr dirty="0">
              <a:solidFill>
                <a:schemeClr val="tx1"/>
              </a:solidFill>
            </a:endParaRPr>
          </a:p>
          <a:p>
            <a:pPr marL="685800" lvl="1" indent="-228600" algn="l" rtl="0">
              <a:lnSpc>
                <a:spcPct val="90000"/>
              </a:lnSpc>
              <a:spcBef>
                <a:spcPts val="500"/>
              </a:spcBef>
              <a:spcAft>
                <a:spcPts val="0"/>
              </a:spcAft>
              <a:buClr>
                <a:schemeClr val="accent6"/>
              </a:buClr>
              <a:buSzPts val="2400"/>
              <a:buChar char="•"/>
            </a:pPr>
            <a:r>
              <a:rPr lang="es-MX" dirty="0">
                <a:solidFill>
                  <a:schemeClr val="tx1"/>
                </a:solidFill>
              </a:rPr>
              <a:t>Listas de adyacencia</a:t>
            </a:r>
            <a:endParaRPr dirty="0">
              <a:solidFill>
                <a:schemeClr val="tx1"/>
              </a:solidFill>
            </a:endParaRPr>
          </a:p>
          <a:p>
            <a:pPr marL="685800" lvl="1" indent="-228600" algn="l" rtl="0">
              <a:lnSpc>
                <a:spcPct val="90000"/>
              </a:lnSpc>
              <a:spcBef>
                <a:spcPts val="500"/>
              </a:spcBef>
              <a:spcAft>
                <a:spcPts val="0"/>
              </a:spcAft>
              <a:buClr>
                <a:schemeClr val="accent6"/>
              </a:buClr>
              <a:buSzPts val="2400"/>
              <a:buChar char="•"/>
            </a:pPr>
            <a:r>
              <a:rPr lang="es-MX" dirty="0">
                <a:solidFill>
                  <a:schemeClr val="tx1"/>
                </a:solidFill>
              </a:rPr>
              <a:t>Matrices de adyacencia</a:t>
            </a:r>
            <a:endParaRPr dirty="0">
              <a:solidFill>
                <a:schemeClr val="tx1"/>
              </a:solidFill>
            </a:endParaRPr>
          </a:p>
        </p:txBody>
      </p:sp>
    </p:spTree>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2542</TotalTime>
  <Words>1517</Words>
  <Application>Microsoft Office PowerPoint</Application>
  <PresentationFormat>Widescreen</PresentationFormat>
  <Paragraphs>208</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Retrospección</vt:lpstr>
      <vt:lpstr>Grafos</vt:lpstr>
      <vt:lpstr>Definición (informal)</vt:lpstr>
      <vt:lpstr>Ejemplo</vt:lpstr>
      <vt:lpstr>Formalmente</vt:lpstr>
      <vt:lpstr>Grado</vt:lpstr>
      <vt:lpstr>Figuras en los grafos</vt:lpstr>
      <vt:lpstr>Ejemplos</vt:lpstr>
      <vt:lpstr>Grafos dirigidos</vt:lpstr>
      <vt:lpstr>Representación de un digraf</vt:lpstr>
      <vt:lpstr>Matriz de adyacencia</vt:lpstr>
      <vt:lpstr>Lista de adyacencia</vt:lpstr>
      <vt:lpstr>Usos</vt:lpstr>
      <vt:lpstr>Operaciones con los grafos</vt:lpstr>
      <vt:lpstr>Búsqueda de un nodo</vt:lpstr>
      <vt:lpstr>Búsqueda en profundidad (DFS)</vt:lpstr>
      <vt:lpstr>Implementación DFS</vt:lpstr>
      <vt:lpstr>Ejemplo: Inicia en A y termina en N</vt:lpstr>
      <vt:lpstr>Búsqueda a lo ancho</vt:lpstr>
      <vt:lpstr>Implementación BFS</vt:lpstr>
    </vt:vector>
  </TitlesOfParts>
  <Company>CEM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creator>Jorge Rodríguez Ruiz</dc:creator>
  <cp:lastModifiedBy>Jorge Rodríguez Ruiz</cp:lastModifiedBy>
  <cp:revision>66</cp:revision>
  <dcterms:created xsi:type="dcterms:W3CDTF">2019-01-08T21:27:10Z</dcterms:created>
  <dcterms:modified xsi:type="dcterms:W3CDTF">2020-05-14T06:46:12Z</dcterms:modified>
</cp:coreProperties>
</file>