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37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05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70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48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812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21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03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315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153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81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7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CBE9-3DBF-4DEC-9D53-BD9C15748F77}" type="datetimeFigureOut">
              <a:rPr lang="es-VE" smtClean="0"/>
              <a:t>14/01/2019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9D54-EB06-45D4-8072-12C33E3A24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4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" y="-675456"/>
            <a:ext cx="9142858" cy="685714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835696" y="4929873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0" dirty="0" smtClean="0">
                <a:solidFill>
                  <a:srgbClr val="FFC000"/>
                </a:solidFill>
                <a:latin typeface="Buxton Sketch" pitchFamily="66" charset="0"/>
              </a:rPr>
              <a:t>SORTEOS</a:t>
            </a:r>
            <a:endParaRPr lang="es-VE" sz="10000" dirty="0">
              <a:solidFill>
                <a:srgbClr val="FFC000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64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</cp:revision>
  <dcterms:created xsi:type="dcterms:W3CDTF">2019-01-14T15:27:20Z</dcterms:created>
  <dcterms:modified xsi:type="dcterms:W3CDTF">2019-01-14T15:37:55Z</dcterms:modified>
</cp:coreProperties>
</file>