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78" d="100"/>
          <a:sy n="78" d="100"/>
        </p:scale>
        <p:origin x="970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6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u2.ca.analytics.ibm.com/bi/?perspective=dashboard&amp;pathRef=.my_folders%2FDataAnalysisCapstone&amp;action=view&amp;mode=dashboard&amp;subView=model0000018b3de5f847_00000002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29" y="2345719"/>
            <a:ext cx="6065033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Trends &amp; Analysis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Carolina Pontes</a:t>
            </a:r>
          </a:p>
          <a:p>
            <a:pPr marL="0" indent="0">
              <a:buNone/>
            </a:pPr>
            <a:r>
              <a:rPr lang="en-US" dirty="0"/>
              <a:t>October,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MySQL, Microsoft SQL and PostgreSQL are the most popular</a:t>
            </a:r>
          </a:p>
          <a:p>
            <a:r>
              <a:rPr lang="en-US" dirty="0"/>
              <a:t>MongoDB is growing in popularity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source databases are still preferable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https://eu2.ca.analytics.ibm.com/bi/?perspective=dashboard&amp;pathRef=.my_folders%2FDataAnalysisCapstone&amp;action=view&amp;mode=dashboard&amp;subView=model0000018b3de5f847_00000002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Content Placeholder 5" descr="A close-up of a graph&#10;&#10;Description automatically generated">
            <a:extLst>
              <a:ext uri="{FF2B5EF4-FFF2-40B4-BE49-F238E27FC236}">
                <a16:creationId xmlns:a16="http://schemas.microsoft.com/office/drawing/2014/main" id="{50467C74-B56B-397E-A81C-FD8324F83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815" y="1690688"/>
            <a:ext cx="7808369" cy="4351337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6B7DEC0F-ADAD-9ABA-47D7-96E782D78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274" y="1690688"/>
            <a:ext cx="7779451" cy="4351337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75DACE7-6F3B-39FD-7EE4-6130DD4BA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532" y="1690688"/>
            <a:ext cx="7594935" cy="4351337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Identify trends in the programming languages and databases </a:t>
            </a:r>
          </a:p>
          <a:p>
            <a:r>
              <a:rPr lang="en-US" sz="2200" dirty="0"/>
              <a:t>Analyze the Demographic survey</a:t>
            </a:r>
          </a:p>
          <a:p>
            <a:r>
              <a:rPr lang="en-US" sz="2200" dirty="0"/>
              <a:t>Programming usage between Countries and its gap</a:t>
            </a:r>
          </a:p>
          <a:p>
            <a:r>
              <a:rPr lang="en-US" sz="2200" dirty="0"/>
              <a:t>Gender differences in the programming and database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Goal: Analyzing trends on the software development department</a:t>
            </a:r>
          </a:p>
          <a:p>
            <a:r>
              <a:rPr lang="en-US" sz="2200" dirty="0"/>
              <a:t>Purpose</a:t>
            </a:r>
          </a:p>
          <a:p>
            <a:pPr lvl="1"/>
            <a:r>
              <a:rPr lang="en-US" sz="1800" dirty="0"/>
              <a:t>What are the programming languages currently in demand?</a:t>
            </a:r>
          </a:p>
          <a:p>
            <a:pPr lvl="1"/>
            <a:r>
              <a:rPr lang="en-US" sz="1800" dirty="0"/>
              <a:t>What are the programming languages that will be the future trend?</a:t>
            </a:r>
          </a:p>
          <a:p>
            <a:pPr lvl="1"/>
            <a:r>
              <a:rPr lang="en-US" sz="1800" dirty="0"/>
              <a:t>What skills do programmers need to require?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Collecting Data Sources</a:t>
            </a:r>
          </a:p>
          <a:p>
            <a:pPr lvl="1"/>
            <a:r>
              <a:rPr lang="en-US" sz="1800" dirty="0"/>
              <a:t>Stack Overflow Developers 2019 Survey</a:t>
            </a:r>
          </a:p>
          <a:p>
            <a:pPr lvl="1"/>
            <a:r>
              <a:rPr lang="en-US" sz="1800" dirty="0"/>
              <a:t>GitHub Job Postings</a:t>
            </a:r>
          </a:p>
          <a:p>
            <a:pPr lvl="1"/>
            <a:r>
              <a:rPr lang="en-US" sz="1800" dirty="0"/>
              <a:t>Programming Languages Annual Salary</a:t>
            </a:r>
            <a:endParaRPr lang="en-US" sz="2200" dirty="0"/>
          </a:p>
          <a:p>
            <a:r>
              <a:rPr lang="en-US" sz="2200" dirty="0"/>
              <a:t>Data Exploration</a:t>
            </a:r>
          </a:p>
          <a:p>
            <a:r>
              <a:rPr lang="en-US" sz="2200" dirty="0"/>
              <a:t>Data Cleaning</a:t>
            </a:r>
          </a:p>
          <a:p>
            <a:r>
              <a:rPr lang="en-US" sz="2200" dirty="0"/>
              <a:t>Data Visualization</a:t>
            </a:r>
          </a:p>
          <a:p>
            <a:r>
              <a:rPr lang="en-US" sz="22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278D0E-9744-267E-F717-33CACF3EB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545" y="1910403"/>
            <a:ext cx="7456909" cy="30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11545AB7-288E-3DA2-38BD-3513B7961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44" y="2409373"/>
            <a:ext cx="4692493" cy="2930443"/>
          </a:xfrm>
          <a:prstGeom prst="rect">
            <a:avLst/>
          </a:prstGeom>
        </p:spPr>
      </p:pic>
      <p:pic>
        <p:nvPicPr>
          <p:cNvPr id="9" name="Picture 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E5CE6983-F0EA-2B8B-35E4-6683E0C8E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048" y="2327565"/>
            <a:ext cx="5265216" cy="30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the top 3 most used languages this year</a:t>
            </a:r>
          </a:p>
          <a:p>
            <a:r>
              <a:rPr lang="en-US" dirty="0"/>
              <a:t>Python and Typescript are growing in popularity</a:t>
            </a:r>
          </a:p>
          <a:p>
            <a:r>
              <a:rPr lang="en-US" dirty="0"/>
              <a:t>PowerShell is losing popularity in the top 10 most used programming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will remain in demand</a:t>
            </a:r>
          </a:p>
          <a:p>
            <a:r>
              <a:rPr lang="en-US" dirty="0"/>
              <a:t>Companies that use Big Data still require SQL programmers</a:t>
            </a:r>
          </a:p>
          <a:p>
            <a:r>
              <a:rPr lang="en-US" dirty="0"/>
              <a:t>The rise of Python is due to the demand for AI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27B19F2-1350-1FDD-9131-4C2AD3C50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4" y="2356039"/>
            <a:ext cx="4895539" cy="3007225"/>
          </a:xfrm>
          <a:prstGeom prst="rect">
            <a:avLst/>
          </a:prstGeom>
        </p:spPr>
      </p:pic>
      <p:pic>
        <p:nvPicPr>
          <p:cNvPr id="9" name="Picture 8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DA8B2A16-6B72-FF1E-9C97-ECB4B8735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973" y="2327564"/>
            <a:ext cx="5289211" cy="315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287</Words>
  <Application>Microsoft Office PowerPoint</Application>
  <PresentationFormat>Widescreen</PresentationFormat>
  <Paragraphs>71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Helv</vt:lpstr>
      <vt:lpstr>IBM Plex Mono Text</vt:lpstr>
      <vt:lpstr>Arial</vt:lpstr>
      <vt:lpstr>Calibri</vt:lpstr>
      <vt:lpstr>IBM Plex Mono SemiBold</vt:lpstr>
      <vt:lpstr>SLIDE_TEMPLATE_skill_network</vt:lpstr>
      <vt:lpstr>Technology Trends &amp;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Carolina Pontes</cp:lastModifiedBy>
  <cp:revision>19</cp:revision>
  <dcterms:created xsi:type="dcterms:W3CDTF">2020-10-28T18:29:43Z</dcterms:created>
  <dcterms:modified xsi:type="dcterms:W3CDTF">2023-10-17T15:20:04Z</dcterms:modified>
</cp:coreProperties>
</file>