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E5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839D-E8A3-4FD2-952E-11DE3B1C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2131F-C095-4CA9-B46C-ED1D6EC3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DC7A6-6936-4E3A-B934-AFA3FB8E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8BF1B-9FDC-461F-89DE-B0269FF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00BBE-20B3-49EF-A603-C6DD5271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00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3DA0-7D8A-4C42-A30B-4F2611E3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1D431-46D0-45AF-A166-5FB331EB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771D8-E522-4F96-9C79-E1133135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C62BC-9FF6-408D-A5DF-F992E55C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801BB-6AAC-4C04-BAE0-D5DF99B2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2614B-5F8E-4F8C-97BF-EBD00CF58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7BEDD-CD3D-4AEC-BF0F-E43CC3AB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5034D-5665-403F-9144-403E00FC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E28CE-7BC1-4C75-B031-8E2C05E2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C1797-3D07-40BC-A6C6-450A7134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83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3A3C0-FD59-4EB5-9819-3CF1D01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E7775-B46B-448E-9172-C575EAA1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43618-7F86-46DA-875D-697FAAA2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3DD13-8ADF-4048-8F97-43847965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ABDE4-FF12-47D5-833D-C9418B60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3D2BB-4B77-4F86-A741-194AA5C9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15995-6016-4A60-A5E3-751A2AE7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1E58E-21B2-4064-8BBE-7D1CC54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6234A-3CCF-4217-8185-62BEEB7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8B86D-90ED-439D-8E45-CC11474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1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40BC-5EEE-4F6B-978C-C45B9738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CD07-991E-4947-B1CB-1B94BBB7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DAF79-F432-4428-8C68-FF3DD5B3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45D57E-11E9-4A5A-AA79-1ABF083C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F01C9-4538-4CF0-BE60-1F8263E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28957-D819-4630-870A-8C7A4959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1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A5AF-5F9E-4C2A-AB41-9951779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53AEFA-871F-495E-AE1D-A327B9BE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FB48B-0797-48FE-8439-BCC382DC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C2F753-B05A-4567-807B-B5CBF736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F75018-CE1F-4D4B-AACB-A321BEA76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412741-F1F4-4709-88C1-1876A6B2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93972-5953-40CE-B44D-776E4CB2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D10209-46ED-44D7-8D07-D389B89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7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B7EE-BCED-4389-AE93-905A287C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86EB2D-FBF6-414C-8F9C-5D23329D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4778-2DE2-4E40-BAC1-CCB341B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679820-E13C-43DC-881B-43C0DEE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2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A90203-03DA-4BB1-B2C1-FA8A1A7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60FD22-67D3-41C7-B628-A9185DD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D798CF-E3F8-4170-B091-3C50F0BE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37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2C901-E9F2-4148-8CC7-FDA5CF8D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C2E5C-A6EE-4F19-8A9D-CFC89E67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D1E9F-EDA4-449A-880B-117D4AB2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ADE67-24F1-420A-9516-98F8BAD3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363A6-6740-47BD-B2C8-D85EC89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83C83-D8E1-4B94-91BB-5E38425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34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68AC-D483-40B6-B497-ACA1BA84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49521B-D2FD-4EA1-AB69-12E64986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58C342-B178-4972-8591-9050E0FA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6DE28-3870-4AFC-8902-DB5771A4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6E7BF-F534-48A9-87E1-2B320CB6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03ADD-3AD2-4B3A-8EA1-F8E1F154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3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65ADFE-BCCF-4668-B91F-D09FE51E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6ED25-30CA-40A4-8D81-2A3E4747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2E484-CAD4-435A-8479-09D74348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F415-A5AD-4CF5-95A4-78D7610C7A82}" type="datetimeFigureOut">
              <a:rPr lang="es-AR" smtClean="0"/>
              <a:t>18/3/2022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43941-59FE-4EA7-B94F-5C2C44A24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6967B-74F8-42F1-B457-A1781F77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1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E3B7A-3F5A-4670-B99D-1082F93353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5493" y="4019550"/>
            <a:ext cx="10641013" cy="7747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AR" sz="3100" dirty="0">
                <a:solidFill>
                  <a:srgbClr val="E5616E"/>
                </a:solidFill>
                <a:latin typeface="Montserrat SemiBold" panose="00000700000000000000" pitchFamily="2" charset="0"/>
              </a:rPr>
              <a:t>CURSO ONLINE</a:t>
            </a:r>
            <a:br>
              <a:rPr lang="es-AR" sz="4000" dirty="0">
                <a:solidFill>
                  <a:srgbClr val="E5616E"/>
                </a:solidFill>
                <a:latin typeface="Montserrat SemiBold" panose="00000700000000000000" pitchFamily="2" charset="0"/>
              </a:rPr>
            </a:br>
            <a:r>
              <a:rPr lang="es-AR" sz="4000" dirty="0" err="1">
                <a:solidFill>
                  <a:srgbClr val="E5616E"/>
                </a:solidFill>
                <a:latin typeface="Montserrat SemiBold" panose="00000700000000000000" pitchFamily="2" charset="0"/>
              </a:rPr>
              <a:t>Ecofemidata</a:t>
            </a:r>
            <a:endParaRPr lang="es-AR" sz="4000" dirty="0">
              <a:solidFill>
                <a:srgbClr val="E5616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17B4D-D12D-47F3-B31C-76754F20157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0601" y="5038725"/>
            <a:ext cx="10172700" cy="13239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CLASE 1: Introducción a los datos con perspectiva feminista</a:t>
            </a:r>
          </a:p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DOCENTES: Laia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Domenech</a:t>
            </a: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 y Carolina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Pradier</a:t>
            </a:r>
            <a:endParaRPr lang="es-AR" sz="24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00606D7-BE99-4C22-956D-ED8492A0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89" y="320230"/>
            <a:ext cx="3556800" cy="3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76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Medium</vt:lpstr>
      <vt:lpstr>Montserrat SemiBold</vt:lpstr>
      <vt:lpstr>Tema de Office</vt:lpstr>
      <vt:lpstr>CURSO ONLINE Ecofemidata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ONLINE Ecofemidata</dc:title>
  <dc:creator>Carolina Pradier</dc:creator>
  <cp:lastModifiedBy> </cp:lastModifiedBy>
  <cp:revision>1</cp:revision>
  <dcterms:created xsi:type="dcterms:W3CDTF">2022-03-18T15:51:43Z</dcterms:created>
  <dcterms:modified xsi:type="dcterms:W3CDTF">2022-03-18T16:03:11Z</dcterms:modified>
</cp:coreProperties>
</file>