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D5150-99CA-4765-868F-3A8736A4D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05B56B-6FCD-4D32-8638-B9457CFA3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DB28A-BF01-4265-833B-3244F45F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85AD-11E3-4809-B8F6-65876C5388B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77B71-7A24-41FC-A108-87B1245B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7895E-3B09-416C-8695-CB5726CB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A83-415E-4DC0-8457-335FA89DB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4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58057-10E9-46A5-8C0E-5D7581EF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8624F-8A5C-4611-8F13-F2601D13F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F0B10-7DD2-44E2-899B-8FB84DA3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85AD-11E3-4809-B8F6-65876C5388B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AE9A9-59F7-48A3-8B68-503A153A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8C38A-BD30-4770-AE64-1DCAD11D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A83-415E-4DC0-8457-335FA89DB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5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31871B-44BD-44BE-95AF-B071942FF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EF8BA8-6F80-4F14-8E68-E76D6B91C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FD456-C2E7-4859-A15A-AAE3547E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85AD-11E3-4809-B8F6-65876C5388B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C7B23-37CB-413A-AF87-1A8CD49C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C137D-26B7-4EAF-B4B3-C95E20C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A83-415E-4DC0-8457-335FA89DB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4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954D3-727F-4879-844A-55E10202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DEA44-575C-4B9E-A303-ABFF932B3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2A29B-01DD-445A-B13B-9EC55521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85AD-11E3-4809-B8F6-65876C5388B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D45E6-DCEF-452A-BA32-810A0AE5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BA89B-FB9D-4385-94A3-F9B27337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A83-415E-4DC0-8457-335FA89DB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3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6CA1F-8168-4323-B9A0-71B2D41F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B105A-1989-42BD-A36D-E734314C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99D13-EFE9-447C-8DFE-1CE64508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85AD-11E3-4809-B8F6-65876C5388B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0F472-6AD9-4397-A943-EEE70C07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03463-A37A-4A68-9992-4CE996F0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A83-415E-4DC0-8457-335FA89DB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35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B61EA-887F-4CB3-883F-03A148D5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82BA4-A418-495E-8202-FFD5BCA97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5E8A5-B37E-417F-8984-BA6F6E523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AD6583-C813-48A3-BA22-02A95D63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85AD-11E3-4809-B8F6-65876C5388B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DEF78-5884-4A0D-A20C-AA18A385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4B53C-1E62-4631-B977-A9F12372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A83-415E-4DC0-8457-335FA89DB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1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0BD6F-23AF-4CAF-BEE3-F13E2929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183E14-5010-47B2-B2A0-74B738A0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91B18-1387-4AD5-A7FB-267BAABF5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65916-309F-422B-8111-9B49C94F3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E3A983-2A7E-47C5-9168-4326E1315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FDEF9F-9422-4332-B587-32C70782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85AD-11E3-4809-B8F6-65876C5388B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3BD999-D924-419E-BEB2-F574B621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0E26E6-8D64-4E28-9A77-1EDCC12A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A83-415E-4DC0-8457-335FA89DB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9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54DD4-46F6-4091-A520-A6A6A5A7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AD40AF-AD75-4FFC-BD3E-3FAAE295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85AD-11E3-4809-B8F6-65876C5388B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323B-A038-49B6-B908-31FC8090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CEA60-FBE4-4BA2-ABDF-D662DE3A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A83-415E-4DC0-8457-335FA89DB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9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1A7C13-EC7F-4EF3-A156-9E529575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85AD-11E3-4809-B8F6-65876C5388B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07D214-9323-4324-A731-98E83E3A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35579-4623-4F93-9A2A-55B97576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A83-415E-4DC0-8457-335FA89DB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48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02749-A9D4-4063-89D0-33AD6925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E6F1C-F10C-4767-9993-58CF2D50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CC387-0C61-4FD5-B52E-88B6DEFE1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E86E1-6ADD-4989-82A0-08CEF2B0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85AD-11E3-4809-B8F6-65876C5388B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DB010-B78A-456F-A827-324F1BF4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E1204-F6F5-4176-A7B0-AA566FCD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A83-415E-4DC0-8457-335FA89DB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9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D2A17-B6FA-47F2-9A0B-8239450C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58C15-ED34-4DA0-9847-0F9FCB02A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EB0E58-4F67-4883-AE53-BC7C9D604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07EB06-77CF-431E-A120-4FDDCA2C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85AD-11E3-4809-B8F6-65876C5388B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9C3CE-7CEB-47D0-899C-9948FCF3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93E74-48C3-4391-9401-57662E8D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A83-415E-4DC0-8457-335FA89DB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3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E59886-CD44-4027-B94D-DE99F095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AE2E1-F689-42F7-8A03-18BCD720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71FF5-E056-46A1-AF34-0AA4EB72D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85AD-11E3-4809-B8F6-65876C5388B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38783-C065-4965-8147-91F29566B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6A5DA-9C2A-4B1B-A64C-1498C44A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9A83-415E-4DC0-8457-335FA89DB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5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97A6EF-FB53-43D4-949E-2E2463C183AB}"/>
              </a:ext>
            </a:extLst>
          </p:cNvPr>
          <p:cNvSpPr/>
          <p:nvPr/>
        </p:nvSpPr>
        <p:spPr>
          <a:xfrm>
            <a:off x="4948136" y="389106"/>
            <a:ext cx="1647000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ASSN2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14C4C6-8160-49AD-8C63-A6ED68318722}"/>
              </a:ext>
            </a:extLst>
          </p:cNvPr>
          <p:cNvSpPr/>
          <p:nvPr/>
        </p:nvSpPr>
        <p:spPr>
          <a:xfrm>
            <a:off x="2509736" y="1919591"/>
            <a:ext cx="1647000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menu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6AAD5A-669A-467B-9AD2-DDDEC862CD2E}"/>
              </a:ext>
            </a:extLst>
          </p:cNvPr>
          <p:cNvSpPr/>
          <p:nvPr/>
        </p:nvSpPr>
        <p:spPr>
          <a:xfrm>
            <a:off x="4954622" y="1927696"/>
            <a:ext cx="1647000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Player_turn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EA3D4F-232E-458E-8E1B-242E764EBBAC}"/>
              </a:ext>
            </a:extLst>
          </p:cNvPr>
          <p:cNvSpPr/>
          <p:nvPr/>
        </p:nvSpPr>
        <p:spPr>
          <a:xfrm>
            <a:off x="7386536" y="1919591"/>
            <a:ext cx="1647000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Computer_turn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C8C563-A7FB-453D-87D2-484DCE814312}"/>
              </a:ext>
            </a:extLst>
          </p:cNvPr>
          <p:cNvSpPr/>
          <p:nvPr/>
        </p:nvSpPr>
        <p:spPr>
          <a:xfrm>
            <a:off x="2509736" y="3584398"/>
            <a:ext cx="1647000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Endgame()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ED31DB-5BCB-4D60-A0FB-B27F86EDC7C2}"/>
              </a:ext>
            </a:extLst>
          </p:cNvPr>
          <p:cNvSpPr/>
          <p:nvPr/>
        </p:nvSpPr>
        <p:spPr>
          <a:xfrm>
            <a:off x="4954487" y="3570684"/>
            <a:ext cx="1647000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Load_file2list &amp; </a:t>
            </a:r>
          </a:p>
          <a:p>
            <a:pPr algn="ctr"/>
            <a:r>
              <a:rPr lang="en-US" altLang="ko-KR" sz="1400" dirty="0" err="1"/>
              <a:t>Check_error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39E0B5-5E10-41AC-90CC-86AC9AAE78D3}"/>
              </a:ext>
            </a:extLst>
          </p:cNvPr>
          <p:cNvSpPr/>
          <p:nvPr/>
        </p:nvSpPr>
        <p:spPr>
          <a:xfrm>
            <a:off x="7386536" y="3570684"/>
            <a:ext cx="1647000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Computer_pattern</a:t>
            </a:r>
            <a:endParaRPr lang="ko-KR" altLang="en-US" sz="14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4ECA696-9578-4312-95FA-8357B4DB7DE5}"/>
              </a:ext>
            </a:extLst>
          </p:cNvPr>
          <p:cNvCxnSpPr/>
          <p:nvPr/>
        </p:nvCxnSpPr>
        <p:spPr>
          <a:xfrm>
            <a:off x="-304800" y="674451"/>
            <a:ext cx="0" cy="10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76EF7DA-5B47-40C5-80C7-8E33F9B6CAD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333236" y="1095850"/>
            <a:ext cx="2438400" cy="8237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5C10174-C37F-4CD0-8880-8EA3CD4C9A3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771636" y="1095850"/>
            <a:ext cx="6486" cy="831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B6CFE11-5980-4C09-95A4-8EDEDFEAF5D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771636" y="1095850"/>
            <a:ext cx="2438400" cy="8237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28C12E2-FFC0-4634-A76A-A14C5ECFEF86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3333236" y="2626335"/>
            <a:ext cx="0" cy="958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9FF4D80-1F3B-42DF-B29F-A4FEB059D48E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3333236" y="2626335"/>
            <a:ext cx="2444751" cy="944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E24314A-886A-48CA-8905-D7EF18F22DD3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8210036" y="2626335"/>
            <a:ext cx="0" cy="944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4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AB226C-85CA-4917-87D4-46B01BA54EE6}"/>
              </a:ext>
            </a:extLst>
          </p:cNvPr>
          <p:cNvSpPr/>
          <p:nvPr/>
        </p:nvSpPr>
        <p:spPr>
          <a:xfrm>
            <a:off x="1552711" y="829114"/>
            <a:ext cx="1647000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ASSN2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14A2CE-6D0F-4C91-9F07-421FA99EC737}"/>
              </a:ext>
            </a:extLst>
          </p:cNvPr>
          <p:cNvSpPr/>
          <p:nvPr/>
        </p:nvSpPr>
        <p:spPr>
          <a:xfrm>
            <a:off x="4888171" y="856068"/>
            <a:ext cx="1647000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Menu()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D3D3217-8E38-4EC3-A56A-BA263DF9EE17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199711" y="1182486"/>
            <a:ext cx="1688460" cy="2695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C1F27E-C3E9-4341-85B8-5A3D37AEB757}"/>
              </a:ext>
            </a:extLst>
          </p:cNvPr>
          <p:cNvSpPr/>
          <p:nvPr/>
        </p:nvSpPr>
        <p:spPr>
          <a:xfrm>
            <a:off x="5994836" y="2873067"/>
            <a:ext cx="1647000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Player</a:t>
            </a:r>
            <a:r>
              <a:rPr lang="ko-KR" altLang="en-US" sz="1400" dirty="0"/>
              <a:t> </a:t>
            </a:r>
            <a:r>
              <a:rPr lang="en-US" altLang="ko-KR" sz="1400" dirty="0"/>
              <a:t>turn()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2F74B8-432D-4120-9C79-81A0B59DDF3E}"/>
              </a:ext>
            </a:extLst>
          </p:cNvPr>
          <p:cNvSpPr/>
          <p:nvPr/>
        </p:nvSpPr>
        <p:spPr>
          <a:xfrm>
            <a:off x="6008264" y="4131933"/>
            <a:ext cx="1647000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Computer turn()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969944-B328-44B0-9EF8-09A8227B0373}"/>
              </a:ext>
            </a:extLst>
          </p:cNvPr>
          <p:cNvSpPr/>
          <p:nvPr/>
        </p:nvSpPr>
        <p:spPr>
          <a:xfrm>
            <a:off x="8311232" y="2866971"/>
            <a:ext cx="1647000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input_()</a:t>
            </a:r>
          </a:p>
          <a:p>
            <a:pPr algn="ctr"/>
            <a:r>
              <a:rPr lang="en-US" altLang="ko-KR" sz="1400" dirty="0"/>
              <a:t>File save</a:t>
            </a:r>
          </a:p>
          <a:p>
            <a:pPr algn="ctr"/>
            <a:r>
              <a:rPr lang="en-US" altLang="ko-KR" sz="1400" dirty="0"/>
              <a:t>Call ‘main()’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43AA6A-9A94-4A58-BFF0-8BB17627A7F0}"/>
              </a:ext>
            </a:extLst>
          </p:cNvPr>
          <p:cNvSpPr/>
          <p:nvPr/>
        </p:nvSpPr>
        <p:spPr>
          <a:xfrm>
            <a:off x="1402838" y="2519695"/>
            <a:ext cx="1647000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Load_file2list()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255ED1-7D87-451C-83F5-F42D4918943D}"/>
              </a:ext>
            </a:extLst>
          </p:cNvPr>
          <p:cNvSpPr/>
          <p:nvPr/>
        </p:nvSpPr>
        <p:spPr>
          <a:xfrm>
            <a:off x="1389410" y="3310549"/>
            <a:ext cx="1647000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Check_error()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6DD285-4B7B-4BF4-92FC-E894178B3656}"/>
              </a:ext>
            </a:extLst>
          </p:cNvPr>
          <p:cNvSpPr/>
          <p:nvPr/>
        </p:nvSpPr>
        <p:spPr>
          <a:xfrm>
            <a:off x="1389410" y="4118617"/>
            <a:ext cx="1647000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Calc_round_from_score_list()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205D55-3EA5-4567-8AC7-F692E71CC9BA}"/>
              </a:ext>
            </a:extLst>
          </p:cNvPr>
          <p:cNvSpPr/>
          <p:nvPr/>
        </p:nvSpPr>
        <p:spPr>
          <a:xfrm>
            <a:off x="8026282" y="842323"/>
            <a:ext cx="1647000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Exit()</a:t>
            </a:r>
          </a:p>
          <a:p>
            <a:pPr algn="ctr"/>
            <a:r>
              <a:rPr lang="en-US" altLang="ko-KR" sz="1400" dirty="0"/>
              <a:t>PROGRAM END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78170E0-2E69-4F58-AA98-4DD007996E9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818336" y="3579811"/>
            <a:ext cx="13428" cy="55212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1056C8-312E-4F71-8544-9D0ECFDCE37A}"/>
              </a:ext>
            </a:extLst>
          </p:cNvPr>
          <p:cNvSpPr/>
          <p:nvPr/>
        </p:nvSpPr>
        <p:spPr>
          <a:xfrm>
            <a:off x="1311938" y="2406336"/>
            <a:ext cx="1828800" cy="25164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B01049-5853-40F3-AACA-AC0FA99CB0F2}"/>
              </a:ext>
            </a:extLst>
          </p:cNvPr>
          <p:cNvSpPr txBox="1"/>
          <p:nvPr/>
        </p:nvSpPr>
        <p:spPr>
          <a:xfrm>
            <a:off x="5353650" y="19298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403CAE95-D327-4012-93CB-B0B0534C5517}"/>
              </a:ext>
            </a:extLst>
          </p:cNvPr>
          <p:cNvCxnSpPr>
            <a:cxnSpLocks/>
            <a:stCxn id="3" idx="2"/>
            <a:endCxn id="73" idx="0"/>
          </p:cNvCxnSpPr>
          <p:nvPr/>
        </p:nvCxnSpPr>
        <p:spPr>
          <a:xfrm rot="5400000">
            <a:off x="5065816" y="2161949"/>
            <a:ext cx="1244992" cy="467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E015AB60-1245-4026-BD29-9675FB5F559E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rot="5400000">
            <a:off x="3547243" y="241908"/>
            <a:ext cx="843524" cy="34853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041D098-03E5-4680-9086-4FF658DBF614}"/>
              </a:ext>
            </a:extLst>
          </p:cNvPr>
          <p:cNvSpPr txBox="1"/>
          <p:nvPr/>
        </p:nvSpPr>
        <p:spPr>
          <a:xfrm>
            <a:off x="2937386" y="16682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D247835-774B-48B0-AB01-E64BB2FEF79C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6535171" y="1195695"/>
            <a:ext cx="1491111" cy="137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8E56E2-CE52-4554-8AB2-82C138E697DE}"/>
              </a:ext>
            </a:extLst>
          </p:cNvPr>
          <p:cNvSpPr txBox="1"/>
          <p:nvPr/>
        </p:nvSpPr>
        <p:spPr>
          <a:xfrm>
            <a:off x="7617888" y="8464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A463BACF-E563-4AE3-BB9C-B19BAA4BEDBE}"/>
              </a:ext>
            </a:extLst>
          </p:cNvPr>
          <p:cNvCxnSpPr>
            <a:cxnSpLocks/>
            <a:stCxn id="26" idx="3"/>
            <a:endCxn id="73" idx="0"/>
          </p:cNvCxnSpPr>
          <p:nvPr/>
        </p:nvCxnSpPr>
        <p:spPr>
          <a:xfrm flipV="1">
            <a:off x="3140738" y="2807804"/>
            <a:ext cx="2524215" cy="856758"/>
          </a:xfrm>
          <a:prstGeom prst="curvedConnector4">
            <a:avLst>
              <a:gd name="adj1" fmla="val 8305"/>
              <a:gd name="adj2" fmla="val 1735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849231-8B2B-4BEF-B16C-C8E376679A0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7641836" y="3220343"/>
            <a:ext cx="669396" cy="6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FDAF67A-504E-4116-A738-4A76F456A341}"/>
              </a:ext>
            </a:extLst>
          </p:cNvPr>
          <p:cNvSpPr txBox="1"/>
          <p:nvPr/>
        </p:nvSpPr>
        <p:spPr>
          <a:xfrm>
            <a:off x="7546917" y="2977973"/>
            <a:ext cx="1587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Q interrupt</a:t>
            </a:r>
            <a:endParaRPr lang="ko-KR" altLang="en-US" sz="10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24CB2AD-9E82-481E-82DE-2E791449C324}"/>
              </a:ext>
            </a:extLst>
          </p:cNvPr>
          <p:cNvSpPr/>
          <p:nvPr/>
        </p:nvSpPr>
        <p:spPr>
          <a:xfrm>
            <a:off x="3673954" y="3499697"/>
            <a:ext cx="1754553" cy="345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Print_score_board()</a:t>
            </a:r>
            <a:endParaRPr lang="ko-KR" altLang="en-US" sz="14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C7CA1DF-D96A-4FAA-B41C-5FB39CA21ADC}"/>
              </a:ext>
            </a:extLst>
          </p:cNvPr>
          <p:cNvCxnSpPr>
            <a:cxnSpLocks/>
            <a:stCxn id="7" idx="1"/>
            <a:endCxn id="155" idx="3"/>
          </p:cNvCxnSpPr>
          <p:nvPr/>
        </p:nvCxnSpPr>
        <p:spPr>
          <a:xfrm flipH="1">
            <a:off x="5466945" y="3226439"/>
            <a:ext cx="527891" cy="82320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A69B7E2-5860-4746-BDCE-FB27A3B9464E}"/>
              </a:ext>
            </a:extLst>
          </p:cNvPr>
          <p:cNvCxnSpPr>
            <a:cxnSpLocks/>
            <a:stCxn id="8" idx="1"/>
            <a:endCxn id="155" idx="3"/>
          </p:cNvCxnSpPr>
          <p:nvPr/>
        </p:nvCxnSpPr>
        <p:spPr>
          <a:xfrm flipH="1" flipV="1">
            <a:off x="5466945" y="4049644"/>
            <a:ext cx="541319" cy="43566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7A7DCED-01BD-4978-9BF3-576551AAD0C8}"/>
              </a:ext>
            </a:extLst>
          </p:cNvPr>
          <p:cNvSpPr/>
          <p:nvPr/>
        </p:nvSpPr>
        <p:spPr>
          <a:xfrm>
            <a:off x="4780618" y="4937338"/>
            <a:ext cx="1754553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Computer_pattern()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1E001BD-AAC3-4F9B-AF89-A2C6C532E6BA}"/>
              </a:ext>
            </a:extLst>
          </p:cNvPr>
          <p:cNvSpPr/>
          <p:nvPr/>
        </p:nvSpPr>
        <p:spPr>
          <a:xfrm>
            <a:off x="3559992" y="2807804"/>
            <a:ext cx="4209921" cy="29135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85C087D-BF07-49E2-9D1B-B4A98EA2FF3B}"/>
              </a:ext>
            </a:extLst>
          </p:cNvPr>
          <p:cNvCxnSpPr>
            <a:cxnSpLocks/>
            <a:stCxn id="8" idx="2"/>
            <a:endCxn id="72" idx="3"/>
          </p:cNvCxnSpPr>
          <p:nvPr/>
        </p:nvCxnSpPr>
        <p:spPr>
          <a:xfrm rot="5400000">
            <a:off x="6457452" y="4916397"/>
            <a:ext cx="452033" cy="2965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372A1B-235F-4F65-B7F9-56FA68A048EE}"/>
              </a:ext>
            </a:extLst>
          </p:cNvPr>
          <p:cNvSpPr/>
          <p:nvPr/>
        </p:nvSpPr>
        <p:spPr>
          <a:xfrm>
            <a:off x="8311232" y="3907960"/>
            <a:ext cx="1647000" cy="70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Endgame()</a:t>
            </a:r>
            <a:endParaRPr lang="ko-KR" altLang="en-US" sz="14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95F0DE-907C-4721-BB1B-825FD0265B2B}"/>
              </a:ext>
            </a:extLst>
          </p:cNvPr>
          <p:cNvCxnSpPr>
            <a:cxnSpLocks/>
            <a:stCxn id="73" idx="3"/>
            <a:endCxn id="97" idx="1"/>
          </p:cNvCxnSpPr>
          <p:nvPr/>
        </p:nvCxnSpPr>
        <p:spPr>
          <a:xfrm flipV="1">
            <a:off x="7769913" y="4261332"/>
            <a:ext cx="541319" cy="3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7DB45C8F-4062-45A4-A9A5-87FE0C5120C0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H="1" flipV="1">
            <a:off x="4888171" y="1209440"/>
            <a:ext cx="5070061" cy="2010903"/>
          </a:xfrm>
          <a:prstGeom prst="curvedConnector5">
            <a:avLst>
              <a:gd name="adj1" fmla="val -4509"/>
              <a:gd name="adj2" fmla="val 142470"/>
              <a:gd name="adj3" fmla="val 1045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8AB03744-C740-4653-BBBA-5715340349E3}"/>
              </a:ext>
            </a:extLst>
          </p:cNvPr>
          <p:cNvCxnSpPr>
            <a:cxnSpLocks/>
            <a:stCxn id="97" idx="3"/>
            <a:endCxn id="3" idx="1"/>
          </p:cNvCxnSpPr>
          <p:nvPr/>
        </p:nvCxnSpPr>
        <p:spPr>
          <a:xfrm flipH="1" flipV="1">
            <a:off x="4888171" y="1209440"/>
            <a:ext cx="5070061" cy="3051892"/>
          </a:xfrm>
          <a:prstGeom prst="curvedConnector5">
            <a:avLst>
              <a:gd name="adj1" fmla="val -4509"/>
              <a:gd name="adj2" fmla="val 128423"/>
              <a:gd name="adj3" fmla="val 1045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EEF7998-BA35-48BC-BDA1-BF5CD8BF850B}"/>
              </a:ext>
            </a:extLst>
          </p:cNvPr>
          <p:cNvSpPr/>
          <p:nvPr/>
        </p:nvSpPr>
        <p:spPr>
          <a:xfrm>
            <a:off x="3676843" y="3869360"/>
            <a:ext cx="1754553" cy="345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Roll_dice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B9A2013-8F4D-491C-899F-612D03D872CE}"/>
              </a:ext>
            </a:extLst>
          </p:cNvPr>
          <p:cNvSpPr/>
          <p:nvPr/>
        </p:nvSpPr>
        <p:spPr>
          <a:xfrm>
            <a:off x="3637464" y="3446295"/>
            <a:ext cx="1829481" cy="12066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2981D28-1DC3-40B7-9A95-1C9B565093C1}"/>
              </a:ext>
            </a:extLst>
          </p:cNvPr>
          <p:cNvSpPr/>
          <p:nvPr/>
        </p:nvSpPr>
        <p:spPr>
          <a:xfrm>
            <a:off x="3673954" y="4253683"/>
            <a:ext cx="1754553" cy="345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Calc_score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238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84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KJH _</dc:creator>
  <cp:lastModifiedBy>KJH _</cp:lastModifiedBy>
  <cp:revision>14</cp:revision>
  <dcterms:created xsi:type="dcterms:W3CDTF">2023-10-07T11:33:01Z</dcterms:created>
  <dcterms:modified xsi:type="dcterms:W3CDTF">2023-11-12T09:22:02Z</dcterms:modified>
</cp:coreProperties>
</file>