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856DD-F9E0-44BC-9616-CB349E9EAC22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949E3-38E2-4183-9C37-ECB8747AD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8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87BB6-35DA-4E47-BC60-AE65577B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15690-9F3A-4746-A148-07448B1D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9C0FB-CCDB-4FA0-B6A0-D2B1E5B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171D0-1381-4A0B-B0CE-21C97392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CD2FA-FB73-4EA8-B2FC-83AB7778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F57C-A1C4-4C41-9F25-539930A4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3CA79-6AF3-4BB7-9367-01B9DEA0C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6A90D-F87A-4C21-908B-4532CF74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570-6187-4C0D-8E5F-F2DA8740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8454C-62EA-4D2E-86A3-CDDE7BF1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CFE206-BCF7-4CC6-9EFE-8D45B0F7C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CA743-1F02-42CB-8E43-7BB23B1E0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E1B1F-ED0A-468C-9135-74B2BA43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26BCF-BBB4-4D81-993A-AAD5BB49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3F866-2C58-49E7-AB25-8AA88CFE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F849-7EBF-4E1B-BBD7-A1F8FEB8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9FB93-44BD-446B-A51E-97133F66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70E84-0360-429F-ADEC-E8E802CF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AFA7F-52A1-4E24-801F-127FE408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4B354-D9D9-498B-AF4D-335C2AA9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E299-DA61-4F92-B128-C260C654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82F6E-6673-44EE-A8A1-58EEA7A3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5F2E-4F8A-4A1C-B487-648542B9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8FC3C-4116-45C6-9765-8F340494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9C29-B8B8-42D3-9FBE-0F6B4E43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9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E0B27-7114-49E4-A153-8D87F2FD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B1AA7-AAA0-4021-89FC-4F934129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18441-E3FA-4917-B328-249DCB95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62AAD-146F-41D8-A31F-605F23C3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774C7-8583-4CE5-98A3-E5920109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FCEDF-014E-41F3-A507-71A32E95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1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0791E-8188-45CB-94CB-32EC78AD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CE262-F8B1-4B7F-9FFA-7DE621B0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EE04C-1389-406C-AF4B-717B00372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12F6B-2DDC-4F47-A47B-DC00660A3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CB701-8AF2-42BD-9751-0EC33E063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F56B5-48A1-4D93-9945-0E05858C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026745-2ABF-431F-83EF-8703DE8E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7E0EAD-AD2E-4574-B13E-968B1982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B2CE0-6D01-452A-97B2-DABEBE18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69520-E1E6-4BA1-91EB-1BD661AB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F91333-E8D3-4329-B244-9A0CAA06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B72E7-C465-4B4F-9BF8-7EE42372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FFFAE-3DE3-48DA-B064-98709E18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6DAB9-7202-4A89-B348-D41144E9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EA86BC-4460-4F26-A96B-CB5D52AB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5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84DAD-D56F-405A-A377-46A49F82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1C6D0-A4B1-4655-A8CC-A39848F1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35B1C-2817-4A86-971E-9C1A85AE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36D85-4CC1-4F88-8D7A-F99303B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68934-90DA-4066-9F5F-65FC4EC3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1937DC-46F3-4296-BA04-E809FA44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271B8-3422-4CF6-B238-08B7332A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A9568-BF6B-47E0-824A-1DDCD1749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3D39B-5747-45FD-909C-12475FFD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966AC-D993-4634-A710-0CEF0D74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5705D-89CE-4D2E-BEA6-AE5A2AD0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2E9C0-870C-481C-A065-68700C77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C05540-04D4-40C0-89A1-AB899D4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4C50F-F8A0-461C-ACEE-196AF37A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5DF48-34DB-4CF6-99BC-B559A33FD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862F-15F8-4CF9-B44D-682E7616519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099F0-7B67-41FD-8163-FC55B17BD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9BAD2-7CB0-4C66-A03A-5F2D2B779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5D95-7186-4DA6-A5B1-50E753ABF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25F734-E55C-4CB6-82F4-A334429F5603}"/>
              </a:ext>
            </a:extLst>
          </p:cNvPr>
          <p:cNvSpPr/>
          <p:nvPr/>
        </p:nvSpPr>
        <p:spPr>
          <a:xfrm>
            <a:off x="1178287" y="423447"/>
            <a:ext cx="4805203" cy="6192145"/>
          </a:xfrm>
          <a:prstGeom prst="roundRect">
            <a:avLst>
              <a:gd name="adj" fmla="val 8110"/>
            </a:avLst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04154D-8FE6-4144-99D0-27272B0C2A85}"/>
              </a:ext>
            </a:extLst>
          </p:cNvPr>
          <p:cNvSpPr/>
          <p:nvPr/>
        </p:nvSpPr>
        <p:spPr>
          <a:xfrm>
            <a:off x="1178287" y="423447"/>
            <a:ext cx="4805203" cy="33139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rgbClr val="FF0000"/>
                </a:solidFill>
                <a:latin typeface="Arial Rounded MT Bold" panose="020F0704030504030204" pitchFamily="34" charset="0"/>
              </a:rPr>
              <a:t>Minesweeper                     </a:t>
            </a:r>
            <a:endParaRPr lang="ko-KR" altLang="en-US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42195-3855-4167-B922-4F51CEF7DE7E}"/>
              </a:ext>
            </a:extLst>
          </p:cNvPr>
          <p:cNvSpPr/>
          <p:nvPr/>
        </p:nvSpPr>
        <p:spPr>
          <a:xfrm>
            <a:off x="1178286" y="828484"/>
            <a:ext cx="4805203" cy="33139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tk.menu</a:t>
            </a:r>
            <a:r>
              <a:rPr lang="en-US" altLang="ko-KR">
                <a:solidFill>
                  <a:schemeClr val="accent2"/>
                </a:solidFill>
                <a:latin typeface="Arial Rounded MT Bold" panose="020F0704030504030204" pitchFamily="34" charset="0"/>
              </a:rPr>
              <a:t>()</a:t>
            </a:r>
            <a:endParaRPr lang="ko-KR" altLang="en-US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10815-9AC6-424F-A034-2B6B91AE4FE0}"/>
              </a:ext>
            </a:extLst>
          </p:cNvPr>
          <p:cNvSpPr/>
          <p:nvPr/>
        </p:nvSpPr>
        <p:spPr>
          <a:xfrm>
            <a:off x="4737698" y="423447"/>
            <a:ext cx="405036" cy="33139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E05881-CB79-4176-A4A6-C7D133CB7706}"/>
              </a:ext>
            </a:extLst>
          </p:cNvPr>
          <p:cNvSpPr/>
          <p:nvPr/>
        </p:nvSpPr>
        <p:spPr>
          <a:xfrm>
            <a:off x="5534473" y="423446"/>
            <a:ext cx="405036" cy="33139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n w="57150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X</a:t>
            </a:r>
            <a:endParaRPr lang="ko-KR" altLang="en-US">
              <a:ln w="57150">
                <a:solidFill>
                  <a:srgbClr val="FF0000"/>
                </a:solidFill>
              </a:ln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095419-8466-44B1-94BE-2603C907FC8A}"/>
              </a:ext>
            </a:extLst>
          </p:cNvPr>
          <p:cNvCxnSpPr>
            <a:cxnSpLocks/>
          </p:cNvCxnSpPr>
          <p:nvPr/>
        </p:nvCxnSpPr>
        <p:spPr>
          <a:xfrm>
            <a:off x="4817477" y="589142"/>
            <a:ext cx="245478" cy="0"/>
          </a:xfrm>
          <a:prstGeom prst="lin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C627E0-75DA-4E07-B2B5-DBF91C59A48F}"/>
              </a:ext>
            </a:extLst>
          </p:cNvPr>
          <p:cNvSpPr/>
          <p:nvPr/>
        </p:nvSpPr>
        <p:spPr>
          <a:xfrm>
            <a:off x="5263938" y="512942"/>
            <a:ext cx="149331" cy="152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D7E2F8-A5FF-4302-ACDF-EB75A4F08671}"/>
              </a:ext>
            </a:extLst>
          </p:cNvPr>
          <p:cNvSpPr/>
          <p:nvPr/>
        </p:nvSpPr>
        <p:spPr>
          <a:xfrm>
            <a:off x="1301025" y="1294890"/>
            <a:ext cx="4535179" cy="106782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E0DC3B-4868-47B5-84F6-3E8716592B96}"/>
              </a:ext>
            </a:extLst>
          </p:cNvPr>
          <p:cNvSpPr/>
          <p:nvPr/>
        </p:nvSpPr>
        <p:spPr>
          <a:xfrm>
            <a:off x="1313297" y="2497725"/>
            <a:ext cx="4535179" cy="3936828"/>
          </a:xfrm>
          <a:prstGeom prst="roundRect">
            <a:avLst>
              <a:gd name="adj" fmla="val 4040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AC2D6-B06F-409B-BDF5-3DCFB381BC73}"/>
              </a:ext>
            </a:extLst>
          </p:cNvPr>
          <p:cNvSpPr txBox="1"/>
          <p:nvPr/>
        </p:nvSpPr>
        <p:spPr>
          <a:xfrm>
            <a:off x="1405351" y="5740243"/>
            <a:ext cx="121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tk.Frame</a:t>
            </a:r>
            <a:r>
              <a:rPr lang="en-US" altLang="ko-KR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()</a:t>
            </a:r>
          </a:p>
          <a:p>
            <a:r>
              <a:rPr lang="en-US" altLang="ko-KR" sz="1400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body_frame</a:t>
            </a:r>
            <a:endParaRPr lang="en-US" altLang="ko-KR" sz="1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5DE0F-70AF-451C-A1BF-5ED931692D37}"/>
              </a:ext>
            </a:extLst>
          </p:cNvPr>
          <p:cNvSpPr txBox="1"/>
          <p:nvPr/>
        </p:nvSpPr>
        <p:spPr>
          <a:xfrm>
            <a:off x="1361370" y="1793466"/>
            <a:ext cx="140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tk.Frame</a:t>
            </a:r>
            <a:r>
              <a:rPr lang="en-US" altLang="ko-KR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()</a:t>
            </a:r>
          </a:p>
          <a:p>
            <a:r>
              <a:rPr lang="en-US" altLang="ko-KR" sz="1400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header_frame</a:t>
            </a:r>
            <a:endParaRPr lang="en-US" altLang="ko-KR" sz="1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8FC2AEB-A73C-4E38-B39F-51D037C1766E}"/>
              </a:ext>
            </a:extLst>
          </p:cNvPr>
          <p:cNvSpPr/>
          <p:nvPr/>
        </p:nvSpPr>
        <p:spPr>
          <a:xfrm>
            <a:off x="3301659" y="1564914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6895F-3686-4BE2-9CCC-F6A4F2392F1E}"/>
              </a:ext>
            </a:extLst>
          </p:cNvPr>
          <p:cNvSpPr txBox="1"/>
          <p:nvPr/>
        </p:nvSpPr>
        <p:spPr>
          <a:xfrm>
            <a:off x="3824879" y="1712895"/>
            <a:ext cx="146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tk.Frame</a:t>
            </a:r>
            <a:r>
              <a:rPr lang="en-US" altLang="ko-KR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reset_wrapper</a:t>
            </a:r>
            <a:endParaRPr lang="en-US" altLang="ko-KR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사각형: 잘린 대각선 방향 모서리 22">
            <a:extLst>
              <a:ext uri="{FF2B5EF4-FFF2-40B4-BE49-F238E27FC236}">
                <a16:creationId xmlns:a16="http://schemas.microsoft.com/office/drawing/2014/main" id="{305D22EB-4635-430E-8ED7-9013EBE77441}"/>
              </a:ext>
            </a:extLst>
          </p:cNvPr>
          <p:cNvSpPr/>
          <p:nvPr/>
        </p:nvSpPr>
        <p:spPr>
          <a:xfrm>
            <a:off x="3387576" y="1638556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600DB4-0A92-46D1-868E-5A934A6BBFE5}"/>
              </a:ext>
            </a:extLst>
          </p:cNvPr>
          <p:cNvSpPr/>
          <p:nvPr/>
        </p:nvSpPr>
        <p:spPr>
          <a:xfrm>
            <a:off x="1448310" y="2640361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CDC9814F-320B-41F8-83E4-B7F809972282}"/>
              </a:ext>
            </a:extLst>
          </p:cNvPr>
          <p:cNvSpPr/>
          <p:nvPr/>
        </p:nvSpPr>
        <p:spPr>
          <a:xfrm>
            <a:off x="1534227" y="2714003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5DE867-7B23-42DF-B98B-5B6808F9A8DA}"/>
              </a:ext>
            </a:extLst>
          </p:cNvPr>
          <p:cNvSpPr/>
          <p:nvPr/>
        </p:nvSpPr>
        <p:spPr>
          <a:xfrm>
            <a:off x="2079391" y="2657747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EED7C897-14B6-4061-B14D-64A692455294}"/>
              </a:ext>
            </a:extLst>
          </p:cNvPr>
          <p:cNvSpPr/>
          <p:nvPr/>
        </p:nvSpPr>
        <p:spPr>
          <a:xfrm>
            <a:off x="2165308" y="2731389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077C3DA-6CF9-4B8C-95F9-841E45165417}"/>
              </a:ext>
            </a:extLst>
          </p:cNvPr>
          <p:cNvSpPr/>
          <p:nvPr/>
        </p:nvSpPr>
        <p:spPr>
          <a:xfrm>
            <a:off x="2717630" y="2663884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9" name="사각형: 잘린 대각선 방향 모서리 28">
            <a:extLst>
              <a:ext uri="{FF2B5EF4-FFF2-40B4-BE49-F238E27FC236}">
                <a16:creationId xmlns:a16="http://schemas.microsoft.com/office/drawing/2014/main" id="{1ABB94B0-741D-4018-8888-1E63ECE4F57F}"/>
              </a:ext>
            </a:extLst>
          </p:cNvPr>
          <p:cNvSpPr/>
          <p:nvPr/>
        </p:nvSpPr>
        <p:spPr>
          <a:xfrm>
            <a:off x="2803547" y="2737526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D91869-3DEB-4E9C-BC80-C80CFD594337}"/>
              </a:ext>
            </a:extLst>
          </p:cNvPr>
          <p:cNvSpPr/>
          <p:nvPr/>
        </p:nvSpPr>
        <p:spPr>
          <a:xfrm>
            <a:off x="1442171" y="3282827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31" name="사각형: 잘린 대각선 방향 모서리 30">
            <a:extLst>
              <a:ext uri="{FF2B5EF4-FFF2-40B4-BE49-F238E27FC236}">
                <a16:creationId xmlns:a16="http://schemas.microsoft.com/office/drawing/2014/main" id="{54E1ADBB-A428-48B5-A664-F327A0323D88}"/>
              </a:ext>
            </a:extLst>
          </p:cNvPr>
          <p:cNvSpPr/>
          <p:nvPr/>
        </p:nvSpPr>
        <p:spPr>
          <a:xfrm>
            <a:off x="1528088" y="3356469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3AED95A-6759-440E-BF2A-B4AD6BB8D41D}"/>
              </a:ext>
            </a:extLst>
          </p:cNvPr>
          <p:cNvSpPr/>
          <p:nvPr/>
        </p:nvSpPr>
        <p:spPr>
          <a:xfrm>
            <a:off x="2073252" y="3300213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33" name="사각형: 잘린 대각선 방향 모서리 32">
            <a:extLst>
              <a:ext uri="{FF2B5EF4-FFF2-40B4-BE49-F238E27FC236}">
                <a16:creationId xmlns:a16="http://schemas.microsoft.com/office/drawing/2014/main" id="{F022204C-35E6-48F2-A7E3-0AA4C9A9DE5E}"/>
              </a:ext>
            </a:extLst>
          </p:cNvPr>
          <p:cNvSpPr/>
          <p:nvPr/>
        </p:nvSpPr>
        <p:spPr>
          <a:xfrm>
            <a:off x="2159169" y="3373855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CBAF92E-3AA6-41A2-9A37-AD2810E149F9}"/>
              </a:ext>
            </a:extLst>
          </p:cNvPr>
          <p:cNvSpPr/>
          <p:nvPr/>
        </p:nvSpPr>
        <p:spPr>
          <a:xfrm>
            <a:off x="2711491" y="3306350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35" name="사각형: 잘린 대각선 방향 모서리 34">
            <a:extLst>
              <a:ext uri="{FF2B5EF4-FFF2-40B4-BE49-F238E27FC236}">
                <a16:creationId xmlns:a16="http://schemas.microsoft.com/office/drawing/2014/main" id="{7C72CC16-5E24-4C18-9B00-F0168B250C2E}"/>
              </a:ext>
            </a:extLst>
          </p:cNvPr>
          <p:cNvSpPr/>
          <p:nvPr/>
        </p:nvSpPr>
        <p:spPr>
          <a:xfrm>
            <a:off x="2797408" y="3379992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A6CA85F-1B59-463F-85D6-D9815407F493}"/>
              </a:ext>
            </a:extLst>
          </p:cNvPr>
          <p:cNvSpPr/>
          <p:nvPr/>
        </p:nvSpPr>
        <p:spPr>
          <a:xfrm>
            <a:off x="1460578" y="3920791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3" name="사각형: 잘린 대각선 방향 모서리 42">
            <a:extLst>
              <a:ext uri="{FF2B5EF4-FFF2-40B4-BE49-F238E27FC236}">
                <a16:creationId xmlns:a16="http://schemas.microsoft.com/office/drawing/2014/main" id="{8A71D9CD-DFD1-46D6-8B66-4B05C14C69F6}"/>
              </a:ext>
            </a:extLst>
          </p:cNvPr>
          <p:cNvSpPr/>
          <p:nvPr/>
        </p:nvSpPr>
        <p:spPr>
          <a:xfrm>
            <a:off x="1546495" y="3994433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8D01122-9807-481F-947D-F08C9B014071}"/>
              </a:ext>
            </a:extLst>
          </p:cNvPr>
          <p:cNvSpPr/>
          <p:nvPr/>
        </p:nvSpPr>
        <p:spPr>
          <a:xfrm>
            <a:off x="2091659" y="3938177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5" name="사각형: 잘린 대각선 방향 모서리 44">
            <a:extLst>
              <a:ext uri="{FF2B5EF4-FFF2-40B4-BE49-F238E27FC236}">
                <a16:creationId xmlns:a16="http://schemas.microsoft.com/office/drawing/2014/main" id="{7175FB72-2AA0-40DB-8B1E-639DD5F0F44B}"/>
              </a:ext>
            </a:extLst>
          </p:cNvPr>
          <p:cNvSpPr/>
          <p:nvPr/>
        </p:nvSpPr>
        <p:spPr>
          <a:xfrm>
            <a:off x="2177576" y="4011819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13F0066-4310-42C7-B541-A448567C3BCB}"/>
              </a:ext>
            </a:extLst>
          </p:cNvPr>
          <p:cNvSpPr/>
          <p:nvPr/>
        </p:nvSpPr>
        <p:spPr>
          <a:xfrm>
            <a:off x="2729898" y="3944314"/>
            <a:ext cx="523220" cy="52322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7" name="사각형: 잘린 대각선 방향 모서리 46">
            <a:extLst>
              <a:ext uri="{FF2B5EF4-FFF2-40B4-BE49-F238E27FC236}">
                <a16:creationId xmlns:a16="http://schemas.microsoft.com/office/drawing/2014/main" id="{8EBCF1CF-A928-46A7-BAFD-67964CA2B7F5}"/>
              </a:ext>
            </a:extLst>
          </p:cNvPr>
          <p:cNvSpPr/>
          <p:nvPr/>
        </p:nvSpPr>
        <p:spPr>
          <a:xfrm>
            <a:off x="2815815" y="4017956"/>
            <a:ext cx="349804" cy="3682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3D6381-2EF5-419C-8068-D227FABFB813}"/>
              </a:ext>
            </a:extLst>
          </p:cNvPr>
          <p:cNvSpPr txBox="1"/>
          <p:nvPr/>
        </p:nvSpPr>
        <p:spPr>
          <a:xfrm>
            <a:off x="3267431" y="3161996"/>
            <a:ext cx="15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tk.Frame</a:t>
            </a:r>
            <a:r>
              <a:rPr lang="en-US" altLang="ko-KR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()</a:t>
            </a:r>
          </a:p>
          <a:p>
            <a:r>
              <a:rPr lang="en-US" altLang="ko-KR" sz="1400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button_wrapper</a:t>
            </a:r>
            <a:endParaRPr lang="en-US" altLang="ko-KR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4B2401-B3DC-48A3-9521-51496D2E02F7}"/>
              </a:ext>
            </a:extLst>
          </p:cNvPr>
          <p:cNvSpPr txBox="1"/>
          <p:nvPr/>
        </p:nvSpPr>
        <p:spPr>
          <a:xfrm>
            <a:off x="1186584" y="7884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tk.Tk</a:t>
            </a:r>
            <a:r>
              <a:rPr lang="en-US" altLang="ko-KR" sz="1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458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Rounded MT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 _</dc:creator>
  <cp:lastModifiedBy>KJH _</cp:lastModifiedBy>
  <cp:revision>2</cp:revision>
  <dcterms:created xsi:type="dcterms:W3CDTF">2023-12-09T09:55:18Z</dcterms:created>
  <dcterms:modified xsi:type="dcterms:W3CDTF">2023-12-09T10:10:12Z</dcterms:modified>
</cp:coreProperties>
</file>