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48634-FBB0-402D-971C-4E516EAB1277}" v="11" dt="2025-03-14T07:43:3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환(컴퓨터공학과)" userId="8d43c6cd-7ac1-4ddd-a1c1-7d542fea273b" providerId="ADAL" clId="{25448634-FBB0-402D-971C-4E516EAB1277}"/>
    <pc:docChg chg="undo custSel addSld modSld">
      <pc:chgData name="김재환(컴퓨터공학과)" userId="8d43c6cd-7ac1-4ddd-a1c1-7d542fea273b" providerId="ADAL" clId="{25448634-FBB0-402D-971C-4E516EAB1277}" dt="2025-03-14T07:45:10.715" v="380" actId="20577"/>
      <pc:docMkLst>
        <pc:docMk/>
      </pc:docMkLst>
      <pc:sldChg chg="addSp delSp modSp new mod">
        <pc:chgData name="김재환(컴퓨터공학과)" userId="8d43c6cd-7ac1-4ddd-a1c1-7d542fea273b" providerId="ADAL" clId="{25448634-FBB0-402D-971C-4E516EAB1277}" dt="2025-03-14T07:45:10.715" v="380" actId="20577"/>
        <pc:sldMkLst>
          <pc:docMk/>
          <pc:sldMk cId="668477297" sldId="256"/>
        </pc:sldMkLst>
        <pc:spChg chg="del">
          <ac:chgData name="김재환(컴퓨터공학과)" userId="8d43c6cd-7ac1-4ddd-a1c1-7d542fea273b" providerId="ADAL" clId="{25448634-FBB0-402D-971C-4E516EAB1277}" dt="2025-03-14T07:26:55.857" v="1" actId="478"/>
          <ac:spMkLst>
            <pc:docMk/>
            <pc:sldMk cId="668477297" sldId="256"/>
            <ac:spMk id="2" creationId="{B7880A77-08CB-0CA9-3026-56AD53188742}"/>
          </ac:spMkLst>
        </pc:spChg>
        <pc:spChg chg="del">
          <ac:chgData name="김재환(컴퓨터공학과)" userId="8d43c6cd-7ac1-4ddd-a1c1-7d542fea273b" providerId="ADAL" clId="{25448634-FBB0-402D-971C-4E516EAB1277}" dt="2025-03-14T07:26:55.857" v="1" actId="478"/>
          <ac:spMkLst>
            <pc:docMk/>
            <pc:sldMk cId="668477297" sldId="256"/>
            <ac:spMk id="3" creationId="{CE161054-F216-9E41-53BD-F266EAF34679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4" creationId="{CD24F4E5-8BF9-8ABA-8AFC-DCDAFA5F603E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5" creationId="{E61136AF-14C4-9458-219A-48C9FFF5C77D}"/>
          </ac:spMkLst>
        </pc:spChg>
        <pc:spChg chg="add mod">
          <ac:chgData name="김재환(컴퓨터공학과)" userId="8d43c6cd-7ac1-4ddd-a1c1-7d542fea273b" providerId="ADAL" clId="{25448634-FBB0-402D-971C-4E516EAB1277}" dt="2025-03-14T07:44:24.919" v="359" actId="14100"/>
          <ac:spMkLst>
            <pc:docMk/>
            <pc:sldMk cId="668477297" sldId="256"/>
            <ac:spMk id="6" creationId="{6A88D259-F326-CB8F-1F2B-5B59D9C2F485}"/>
          </ac:spMkLst>
        </pc:spChg>
        <pc:spChg chg="add del mod">
          <ac:chgData name="김재환(컴퓨터공학과)" userId="8d43c6cd-7ac1-4ddd-a1c1-7d542fea273b" providerId="ADAL" clId="{25448634-FBB0-402D-971C-4E516EAB1277}" dt="2025-03-14T07:29:08.305" v="40" actId="478"/>
          <ac:spMkLst>
            <pc:docMk/>
            <pc:sldMk cId="668477297" sldId="256"/>
            <ac:spMk id="7" creationId="{5E763FDD-6F57-92B7-3B26-9B98B1DC49FC}"/>
          </ac:spMkLst>
        </pc:spChg>
        <pc:spChg chg="add del mod">
          <ac:chgData name="김재환(컴퓨터공학과)" userId="8d43c6cd-7ac1-4ddd-a1c1-7d542fea273b" providerId="ADAL" clId="{25448634-FBB0-402D-971C-4E516EAB1277}" dt="2025-03-14T07:29:21.134" v="43" actId="478"/>
          <ac:spMkLst>
            <pc:docMk/>
            <pc:sldMk cId="668477297" sldId="256"/>
            <ac:spMk id="8" creationId="{D4EE0CAF-7BAD-A99C-FFB8-15B8469AFB7E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9" creationId="{C61E5494-925A-0110-319B-19010B9FC47F}"/>
          </ac:spMkLst>
        </pc:spChg>
        <pc:spChg chg="add mod">
          <ac:chgData name="김재환(컴퓨터공학과)" userId="8d43c6cd-7ac1-4ddd-a1c1-7d542fea273b" providerId="ADAL" clId="{25448634-FBB0-402D-971C-4E516EAB1277}" dt="2025-03-14T07:43:48.296" v="354" actId="1076"/>
          <ac:spMkLst>
            <pc:docMk/>
            <pc:sldMk cId="668477297" sldId="256"/>
            <ac:spMk id="10" creationId="{5D9AC823-83F5-A311-DFD6-278617740287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11" creationId="{C78057B8-7659-A11E-55DA-CE4256BD59D3}"/>
          </ac:spMkLst>
        </pc:spChg>
        <pc:spChg chg="add mod">
          <ac:chgData name="김재환(컴퓨터공학과)" userId="8d43c6cd-7ac1-4ddd-a1c1-7d542fea273b" providerId="ADAL" clId="{25448634-FBB0-402D-971C-4E516EAB1277}" dt="2025-03-14T07:43:21.291" v="339" actId="1076"/>
          <ac:spMkLst>
            <pc:docMk/>
            <pc:sldMk cId="668477297" sldId="256"/>
            <ac:spMk id="12" creationId="{63ED52E8-2907-8AD4-8D21-5A5DA4D2A334}"/>
          </ac:spMkLst>
        </pc:spChg>
        <pc:spChg chg="add mod">
          <ac:chgData name="김재환(컴퓨터공학과)" userId="8d43c6cd-7ac1-4ddd-a1c1-7d542fea273b" providerId="ADAL" clId="{25448634-FBB0-402D-971C-4E516EAB1277}" dt="2025-03-14T07:45:10.715" v="380" actId="20577"/>
          <ac:spMkLst>
            <pc:docMk/>
            <pc:sldMk cId="668477297" sldId="256"/>
            <ac:spMk id="13" creationId="{4C936022-7FDD-7F28-9C0B-1566F41F849F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14" creationId="{4762454F-AE35-A2DA-2CFB-FDD6FC91F662}"/>
          </ac:spMkLst>
        </pc:spChg>
        <pc:spChg chg="add mod">
          <ac:chgData name="김재환(컴퓨터공학과)" userId="8d43c6cd-7ac1-4ddd-a1c1-7d542fea273b" providerId="ADAL" clId="{25448634-FBB0-402D-971C-4E516EAB1277}" dt="2025-03-14T07:42:41.674" v="301" actId="14100"/>
          <ac:spMkLst>
            <pc:docMk/>
            <pc:sldMk cId="668477297" sldId="256"/>
            <ac:spMk id="15" creationId="{EE6E302B-835E-F770-B3BF-024B9AD52396}"/>
          </ac:spMkLst>
        </pc:spChg>
        <pc:spChg chg="add mod">
          <ac:chgData name="김재환(컴퓨터공학과)" userId="8d43c6cd-7ac1-4ddd-a1c1-7d542fea273b" providerId="ADAL" clId="{25448634-FBB0-402D-971C-4E516EAB1277}" dt="2025-03-14T07:43:21.291" v="339" actId="1076"/>
          <ac:spMkLst>
            <pc:docMk/>
            <pc:sldMk cId="668477297" sldId="256"/>
            <ac:spMk id="16" creationId="{5AE17E86-62EA-11C4-30AF-8B602C1F5A76}"/>
          </ac:spMkLst>
        </pc:spChg>
        <pc:spChg chg="add mod">
          <ac:chgData name="김재환(컴퓨터공학과)" userId="8d43c6cd-7ac1-4ddd-a1c1-7d542fea273b" providerId="ADAL" clId="{25448634-FBB0-402D-971C-4E516EAB1277}" dt="2025-03-14T07:43:41.575" v="349" actId="2711"/>
          <ac:spMkLst>
            <pc:docMk/>
            <pc:sldMk cId="668477297" sldId="256"/>
            <ac:spMk id="17" creationId="{E72ED8ED-06BC-78CD-CD90-A751167B45D1}"/>
          </ac:spMkLst>
        </pc:spChg>
        <pc:spChg chg="add mod">
          <ac:chgData name="김재환(컴퓨터공학과)" userId="8d43c6cd-7ac1-4ddd-a1c1-7d542fea273b" providerId="ADAL" clId="{25448634-FBB0-402D-971C-4E516EAB1277}" dt="2025-03-14T07:43:53.509" v="355" actId="1076"/>
          <ac:spMkLst>
            <pc:docMk/>
            <pc:sldMk cId="668477297" sldId="256"/>
            <ac:spMk id="18" creationId="{240E8662-F965-C02C-6070-A290B6471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4A79-67D1-3CB8-693A-49E0370E6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0999B-8871-CE1C-8162-4F916060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7BC4E-214A-11D2-FD3E-7103FF4D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531BA-0C44-B458-CCAB-6604CE4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6ED55-A62E-A5B8-663F-9999D9A0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7750C-F402-B7F4-9BA1-5AAD0866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BFCEF-D767-DB93-5507-F7BDF84B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E0FC5-0CE2-0A2E-216E-0F3887F4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3A718-92D4-9037-CA68-021C40B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1F318-EC4B-C7C3-F3E5-923BBBEC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6D78E-B030-4E2B-2F02-200FBB8F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3EA7B-2EB3-0033-B10C-79AF8220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E75EB-72CA-846F-3C2B-F3868951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3CEAF-EEB0-1A34-5610-56127A6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C671-9EDA-0F68-8E42-77CD64C1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91CA-ED64-D5A7-1339-A0AC1EEB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6F594-C12A-13A0-EA89-57C349CE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1B07-014A-F23F-4598-F25BD938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AE4D7-5D75-2C1F-BC11-ADF02672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468F4-CB27-B31E-D0B0-B1C7DD3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997F-5DFB-BB0F-F7D4-385F6B73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26EEF-F053-C2E9-C3B2-6E26233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3D6C-26E0-86FB-DE79-6E7D2BD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C05D5-E15C-8EFF-4ED2-444BF3C1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27AD9-DF00-8176-4DA1-6D59068D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CC9B-15FD-F489-AF16-2AEA330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53755-F53D-1535-5F07-9DD5CCAC5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C369D-E0A3-6EA0-9187-60597176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6EAF-1301-4763-9002-EB30DFD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7B0D0-A35E-1BDB-7882-1E854207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79498-E1BC-0B35-8E6D-6FAAD0A7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4FB8-8005-16F0-81BF-74C95060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3BC68-6515-9EF1-78D9-A64279B8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5B6B9-946A-B426-B5E1-A2EB1F2E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E418B-BB53-FFD3-CA82-408BD87BA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5B473-A55A-0FD0-2A84-F21A340B8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9B3677-ED25-CF1D-298C-A70D122D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47B6E-0CB9-1276-AEBB-B6A7AFA1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E64CC5-B5AB-8865-254E-DD1DD4C0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BA63-6ABA-145F-C78E-F3B44E11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423880-47CF-5BCB-6DE7-7572C35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8D6DBB-B22C-B10C-27B9-B644358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BCE0E-2B5D-DA32-6B7C-8875D55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E8603-16D4-835E-057F-59FF207C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F7C8D-DFA9-5071-BF9B-77323297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0E0C6-48BF-1ECA-6EE1-283F782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11AD-823C-8BE6-563A-ACE463F6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DE91F-8CDC-DD2B-9966-2AEE7AB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FD2AB-A0EE-BC85-5640-EDD30DA5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CAC2C-96CE-3097-A5FC-96EF33EA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2B00F-8805-D762-FA61-D0551557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DB514-4C26-E819-461E-9A90CFDA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D0B6-DDCA-326E-68F7-FE2DA6F8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BA693-0E52-2ACF-F655-D7067155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FC134-8706-970B-ABD0-8A0485282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8883B-7847-F094-75B4-D5ACFF25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56B6B-60F6-968C-B739-544CFCF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BAF05-3CB2-F607-DA5D-3AA929ED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3A69C-3D31-DE1B-8E4E-16B3AD5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B180A-A0CE-46B7-DC27-01CF62D8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340B3-4107-55F9-FF16-0A7E74B2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4EE2-4DED-41B1-9029-69A7DAD29582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F2651-293D-D3DE-585A-669728F3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243AA-89BC-12EC-3CEB-D20D496D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A8543-3538-4583-9522-94D2E57DA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4F4E5-8BF9-8ABA-8AFC-DCDAFA5F603E}"/>
              </a:ext>
            </a:extLst>
          </p:cNvPr>
          <p:cNvSpPr/>
          <p:nvPr/>
        </p:nvSpPr>
        <p:spPr>
          <a:xfrm>
            <a:off x="3382887" y="2959866"/>
            <a:ext cx="3445164" cy="3323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136AF-14C4-9458-219A-48C9FFF5C77D}"/>
              </a:ext>
            </a:extLst>
          </p:cNvPr>
          <p:cNvSpPr/>
          <p:nvPr/>
        </p:nvSpPr>
        <p:spPr>
          <a:xfrm>
            <a:off x="3382887" y="2313321"/>
            <a:ext cx="3445164" cy="323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saved </a:t>
            </a:r>
            <a:r>
              <a:rPr lang="en-US" altLang="ko-KR" dirty="0" err="1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rbp</a:t>
            </a:r>
            <a:r>
              <a:rPr lang="en-US" altLang="ko-KR" dirty="0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 (0x08)</a:t>
            </a:r>
            <a:endParaRPr lang="ko-KR" altLang="en-US" dirty="0">
              <a:solidFill>
                <a:sysClr val="windowText" lastClr="000000"/>
              </a:solidFill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8D259-F326-CB8F-1F2B-5B59D9C2F485}"/>
              </a:ext>
            </a:extLst>
          </p:cNvPr>
          <p:cNvSpPr/>
          <p:nvPr/>
        </p:nvSpPr>
        <p:spPr>
          <a:xfrm>
            <a:off x="3382887" y="740122"/>
            <a:ext cx="3445164" cy="126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0x18</a:t>
            </a:r>
            <a:endParaRPr lang="ko-KR" altLang="en-US" dirty="0">
              <a:solidFill>
                <a:sysClr val="windowText" lastClr="000000"/>
              </a:solidFill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C61E5494-925A-0110-319B-19010B9FC47F}"/>
              </a:ext>
            </a:extLst>
          </p:cNvPr>
          <p:cNvSpPr/>
          <p:nvPr/>
        </p:nvSpPr>
        <p:spPr>
          <a:xfrm rot="10800000">
            <a:off x="2941005" y="740121"/>
            <a:ext cx="371192" cy="2208286"/>
          </a:xfrm>
          <a:prstGeom prst="rightBrace">
            <a:avLst>
              <a:gd name="adj1" fmla="val 5955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AC823-83F5-A311-DFD6-278617740287}"/>
              </a:ext>
            </a:extLst>
          </p:cNvPr>
          <p:cNvSpPr txBox="1"/>
          <p:nvPr/>
        </p:nvSpPr>
        <p:spPr>
          <a:xfrm>
            <a:off x="826323" y="1526722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Stack frame of</a:t>
            </a:r>
          </a:p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 vulnerable()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78057B8-7659-A11E-55DA-CE4256BD59D3}"/>
              </a:ext>
            </a:extLst>
          </p:cNvPr>
          <p:cNvSpPr/>
          <p:nvPr/>
        </p:nvSpPr>
        <p:spPr>
          <a:xfrm>
            <a:off x="6898741" y="740122"/>
            <a:ext cx="371192" cy="3216244"/>
          </a:xfrm>
          <a:prstGeom prst="rightBrace">
            <a:avLst>
              <a:gd name="adj1" fmla="val 5955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ED52E8-2907-8AD4-8D21-5A5DA4D2A334}"/>
              </a:ext>
            </a:extLst>
          </p:cNvPr>
          <p:cNvSpPr/>
          <p:nvPr/>
        </p:nvSpPr>
        <p:spPr>
          <a:xfrm>
            <a:off x="3382887" y="2636594"/>
            <a:ext cx="3445164" cy="323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return address (0x08)</a:t>
            </a:r>
            <a:endParaRPr lang="ko-KR" altLang="en-US" dirty="0">
              <a:solidFill>
                <a:sysClr val="windowText" lastClr="000000"/>
              </a:solidFill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36022-7FDD-7F28-9C0B-1566F41F849F}"/>
              </a:ext>
            </a:extLst>
          </p:cNvPr>
          <p:cNvSpPr txBox="1"/>
          <p:nvPr/>
        </p:nvSpPr>
        <p:spPr>
          <a:xfrm>
            <a:off x="7340623" y="2025078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Read size</a:t>
            </a:r>
          </a:p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   0x40</a:t>
            </a:r>
            <a:endParaRPr lang="ko-KR" altLang="en-US" dirty="0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62454F-AE35-A2DA-2CFB-FDD6FC91F662}"/>
              </a:ext>
            </a:extLst>
          </p:cNvPr>
          <p:cNvSpPr/>
          <p:nvPr/>
        </p:nvSpPr>
        <p:spPr>
          <a:xfrm>
            <a:off x="3382887" y="2001313"/>
            <a:ext cx="3445164" cy="323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Canary (0x08)</a:t>
            </a:r>
            <a:endParaRPr lang="ko-KR" altLang="en-US" dirty="0">
              <a:solidFill>
                <a:sysClr val="windowText" lastClr="000000"/>
              </a:solidFill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EE6E302B-835E-F770-B3BF-024B9AD52396}"/>
              </a:ext>
            </a:extLst>
          </p:cNvPr>
          <p:cNvSpPr/>
          <p:nvPr/>
        </p:nvSpPr>
        <p:spPr>
          <a:xfrm>
            <a:off x="3491757" y="751579"/>
            <a:ext cx="371192" cy="1561741"/>
          </a:xfrm>
          <a:prstGeom prst="rightBrace">
            <a:avLst>
              <a:gd name="adj1" fmla="val 5955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7E86-62EA-11C4-30AF-8B602C1F5A76}"/>
              </a:ext>
            </a:extLst>
          </p:cNvPr>
          <p:cNvSpPr txBox="1"/>
          <p:nvPr/>
        </p:nvSpPr>
        <p:spPr>
          <a:xfrm>
            <a:off x="3871493" y="1342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0x20</a:t>
            </a:r>
            <a:endParaRPr lang="ko-KR" altLang="en-US" dirty="0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E72ED8ED-06BC-78CD-CD90-A751167B45D1}"/>
              </a:ext>
            </a:extLst>
          </p:cNvPr>
          <p:cNvSpPr/>
          <p:nvPr/>
        </p:nvSpPr>
        <p:spPr>
          <a:xfrm rot="10800000">
            <a:off x="2941005" y="3051017"/>
            <a:ext cx="371192" cy="3159658"/>
          </a:xfrm>
          <a:prstGeom prst="rightBrace">
            <a:avLst>
              <a:gd name="adj1" fmla="val 5955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 regular" panose="02000009000000000000" pitchFamily="49" charset="0"/>
              <a:cs typeface="jetbrains mono regular" panose="0200000900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E8662-F965-C02C-6070-A290B64717B6}"/>
              </a:ext>
            </a:extLst>
          </p:cNvPr>
          <p:cNvSpPr txBox="1"/>
          <p:nvPr/>
        </p:nvSpPr>
        <p:spPr>
          <a:xfrm>
            <a:off x="826322" y="429831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Stack frame of</a:t>
            </a:r>
          </a:p>
          <a:p>
            <a:r>
              <a:rPr lang="en-US" altLang="ko-KR" dirty="0">
                <a:latin typeface="jetbrains mono regular" panose="02000009000000000000" pitchFamily="49" charset="0"/>
                <a:ea typeface="jetbrains mono regular" panose="02000009000000000000" pitchFamily="49" charset="0"/>
                <a:cs typeface="jetbrains mono regular" panose="02000009000000000000" pitchFamily="49" charset="0"/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66847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jetbrains mono regular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김재환(컴퓨터공학과)</dc:creator>
  <cp:lastModifiedBy>김재환(컴퓨터공학과)</cp:lastModifiedBy>
  <cp:revision>1</cp:revision>
  <dcterms:created xsi:type="dcterms:W3CDTF">2025-03-14T07:26:49Z</dcterms:created>
  <dcterms:modified xsi:type="dcterms:W3CDTF">2025-03-14T07:45:15Z</dcterms:modified>
</cp:coreProperties>
</file>