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A89D9-B08F-4CB4-AF08-54B514BF0C74}" v="21" dt="2025-03-25T14:33:53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재환(컴퓨터공학과)" userId="8d43c6cd-7ac1-4ddd-a1c1-7d542fea273b" providerId="ADAL" clId="{B6DA89D9-B08F-4CB4-AF08-54B514BF0C74}"/>
    <pc:docChg chg="undo custSel addSld modSld">
      <pc:chgData name="김재환(컴퓨터공학과)" userId="8d43c6cd-7ac1-4ddd-a1c1-7d542fea273b" providerId="ADAL" clId="{B6DA89D9-B08F-4CB4-AF08-54B514BF0C74}" dt="2025-03-25T14:39:47.216" v="611" actId="478"/>
      <pc:docMkLst>
        <pc:docMk/>
      </pc:docMkLst>
      <pc:sldChg chg="addSp delSp modSp new mod">
        <pc:chgData name="김재환(컴퓨터공학과)" userId="8d43c6cd-7ac1-4ddd-a1c1-7d542fea273b" providerId="ADAL" clId="{B6DA89D9-B08F-4CB4-AF08-54B514BF0C74}" dt="2025-03-25T14:39:47.216" v="611" actId="478"/>
        <pc:sldMkLst>
          <pc:docMk/>
          <pc:sldMk cId="2948208371" sldId="256"/>
        </pc:sldMkLst>
        <pc:spChg chg="del">
          <ac:chgData name="김재환(컴퓨터공학과)" userId="8d43c6cd-7ac1-4ddd-a1c1-7d542fea273b" providerId="ADAL" clId="{B6DA89D9-B08F-4CB4-AF08-54B514BF0C74}" dt="2025-03-25T14:13:00.924" v="1" actId="478"/>
          <ac:spMkLst>
            <pc:docMk/>
            <pc:sldMk cId="2948208371" sldId="256"/>
            <ac:spMk id="2" creationId="{E04DE3C2-7413-3A69-829F-5DF9BD0472C0}"/>
          </ac:spMkLst>
        </pc:spChg>
        <pc:spChg chg="del">
          <ac:chgData name="김재환(컴퓨터공학과)" userId="8d43c6cd-7ac1-4ddd-a1c1-7d542fea273b" providerId="ADAL" clId="{B6DA89D9-B08F-4CB4-AF08-54B514BF0C74}" dt="2025-03-25T14:13:00.924" v="1" actId="478"/>
          <ac:spMkLst>
            <pc:docMk/>
            <pc:sldMk cId="2948208371" sldId="256"/>
            <ac:spMk id="3" creationId="{154A735E-E782-983F-2E97-F1619311ED0D}"/>
          </ac:spMkLst>
        </pc:spChg>
        <pc:spChg chg="add mod">
          <ac:chgData name="김재환(컴퓨터공학과)" userId="8d43c6cd-7ac1-4ddd-a1c1-7d542fea273b" providerId="ADAL" clId="{B6DA89D9-B08F-4CB4-AF08-54B514BF0C74}" dt="2025-03-25T14:30:58.914" v="331" actId="14100"/>
          <ac:spMkLst>
            <pc:docMk/>
            <pc:sldMk cId="2948208371" sldId="256"/>
            <ac:spMk id="5" creationId="{645E424D-EEF3-6494-B65E-86F0745961D1}"/>
          </ac:spMkLst>
        </pc:spChg>
        <pc:spChg chg="add mod">
          <ac:chgData name="김재환(컴퓨터공학과)" userId="8d43c6cd-7ac1-4ddd-a1c1-7d542fea273b" providerId="ADAL" clId="{B6DA89D9-B08F-4CB4-AF08-54B514BF0C74}" dt="2025-03-25T14:35:18.754" v="609" actId="5793"/>
          <ac:spMkLst>
            <pc:docMk/>
            <pc:sldMk cId="2948208371" sldId="256"/>
            <ac:spMk id="6" creationId="{DF6377A5-BDDF-0B10-9C64-7CD7D159B7E8}"/>
          </ac:spMkLst>
        </pc:spChg>
        <pc:spChg chg="add mod">
          <ac:chgData name="김재환(컴퓨터공학과)" userId="8d43c6cd-7ac1-4ddd-a1c1-7d542fea273b" providerId="ADAL" clId="{B6DA89D9-B08F-4CB4-AF08-54B514BF0C74}" dt="2025-03-25T14:34:55.039" v="585" actId="207"/>
          <ac:spMkLst>
            <pc:docMk/>
            <pc:sldMk cId="2948208371" sldId="256"/>
            <ac:spMk id="7" creationId="{FD244844-1A14-9A60-3710-CEF61C6B9401}"/>
          </ac:spMkLst>
        </pc:spChg>
        <pc:spChg chg="add mod">
          <ac:chgData name="김재환(컴퓨터공학과)" userId="8d43c6cd-7ac1-4ddd-a1c1-7d542fea273b" providerId="ADAL" clId="{B6DA89D9-B08F-4CB4-AF08-54B514BF0C74}" dt="2025-03-25T14:34:31.023" v="578" actId="14100"/>
          <ac:spMkLst>
            <pc:docMk/>
            <pc:sldMk cId="2948208371" sldId="256"/>
            <ac:spMk id="8" creationId="{EDAE1A9F-3905-6796-E3F4-087DB47BD04D}"/>
          </ac:spMkLst>
        </pc:spChg>
        <pc:spChg chg="add mod">
          <ac:chgData name="김재환(컴퓨터공학과)" userId="8d43c6cd-7ac1-4ddd-a1c1-7d542fea273b" providerId="ADAL" clId="{B6DA89D9-B08F-4CB4-AF08-54B514BF0C74}" dt="2025-03-25T14:27:56.057" v="204" actId="1076"/>
          <ac:spMkLst>
            <pc:docMk/>
            <pc:sldMk cId="2948208371" sldId="256"/>
            <ac:spMk id="12" creationId="{165A42E0-4162-1BC5-D671-3F7FB93C0EEE}"/>
          </ac:spMkLst>
        </pc:spChg>
        <pc:spChg chg="add mod">
          <ac:chgData name="김재환(컴퓨터공학과)" userId="8d43c6cd-7ac1-4ddd-a1c1-7d542fea273b" providerId="ADAL" clId="{B6DA89D9-B08F-4CB4-AF08-54B514BF0C74}" dt="2025-03-25T14:28:36.051" v="214" actId="14100"/>
          <ac:spMkLst>
            <pc:docMk/>
            <pc:sldMk cId="2948208371" sldId="256"/>
            <ac:spMk id="13" creationId="{C132A521-2ECB-E6D0-F3F3-66F4453B7856}"/>
          </ac:spMkLst>
        </pc:spChg>
        <pc:spChg chg="add mod">
          <ac:chgData name="김재환(컴퓨터공학과)" userId="8d43c6cd-7ac1-4ddd-a1c1-7d542fea273b" providerId="ADAL" clId="{B6DA89D9-B08F-4CB4-AF08-54B514BF0C74}" dt="2025-03-25T14:28:51.035" v="244" actId="1076"/>
          <ac:spMkLst>
            <pc:docMk/>
            <pc:sldMk cId="2948208371" sldId="256"/>
            <ac:spMk id="14" creationId="{827F49E5-3B15-C630-7494-8C38ACB590E4}"/>
          </ac:spMkLst>
        </pc:spChg>
        <pc:spChg chg="add del mod">
          <ac:chgData name="김재환(컴퓨터공학과)" userId="8d43c6cd-7ac1-4ddd-a1c1-7d542fea273b" providerId="ADAL" clId="{B6DA89D9-B08F-4CB4-AF08-54B514BF0C74}" dt="2025-03-25T14:30:08.886" v="290"/>
          <ac:spMkLst>
            <pc:docMk/>
            <pc:sldMk cId="2948208371" sldId="256"/>
            <ac:spMk id="15" creationId="{58C0077F-880A-3435-0EA3-38D730FD4A47}"/>
          </ac:spMkLst>
        </pc:spChg>
        <pc:spChg chg="add mod">
          <ac:chgData name="김재환(컴퓨터공학과)" userId="8d43c6cd-7ac1-4ddd-a1c1-7d542fea273b" providerId="ADAL" clId="{B6DA89D9-B08F-4CB4-AF08-54B514BF0C74}" dt="2025-03-25T14:29:29.537" v="273"/>
          <ac:spMkLst>
            <pc:docMk/>
            <pc:sldMk cId="2948208371" sldId="256"/>
            <ac:spMk id="16" creationId="{29D01E3F-285D-CCDA-635B-E47DA914DB18}"/>
          </ac:spMkLst>
        </pc:spChg>
        <pc:spChg chg="add mod">
          <ac:chgData name="김재환(컴퓨터공학과)" userId="8d43c6cd-7ac1-4ddd-a1c1-7d542fea273b" providerId="ADAL" clId="{B6DA89D9-B08F-4CB4-AF08-54B514BF0C74}" dt="2025-03-25T14:34:55.039" v="585" actId="207"/>
          <ac:spMkLst>
            <pc:docMk/>
            <pc:sldMk cId="2948208371" sldId="256"/>
            <ac:spMk id="17" creationId="{26B12727-DA09-07F8-9F77-DC5D33C0C14F}"/>
          </ac:spMkLst>
        </pc:spChg>
        <pc:spChg chg="add mod">
          <ac:chgData name="김재환(컴퓨터공학과)" userId="8d43c6cd-7ac1-4ddd-a1c1-7d542fea273b" providerId="ADAL" clId="{B6DA89D9-B08F-4CB4-AF08-54B514BF0C74}" dt="2025-03-25T14:34:20.830" v="575" actId="1036"/>
          <ac:spMkLst>
            <pc:docMk/>
            <pc:sldMk cId="2948208371" sldId="256"/>
            <ac:spMk id="19" creationId="{25FEC787-A30A-7726-B20D-9E054B956FC0}"/>
          </ac:spMkLst>
        </pc:spChg>
        <pc:spChg chg="add mod">
          <ac:chgData name="김재환(컴퓨터공학과)" userId="8d43c6cd-7ac1-4ddd-a1c1-7d542fea273b" providerId="ADAL" clId="{B6DA89D9-B08F-4CB4-AF08-54B514BF0C74}" dt="2025-03-25T14:35:06.904" v="586" actId="207"/>
          <ac:spMkLst>
            <pc:docMk/>
            <pc:sldMk cId="2948208371" sldId="256"/>
            <ac:spMk id="20" creationId="{7EC1542D-3225-57A5-2F9F-1CDE1A6BA4AF}"/>
          </ac:spMkLst>
        </pc:spChg>
        <pc:spChg chg="add mod">
          <ac:chgData name="김재환(컴퓨터공학과)" userId="8d43c6cd-7ac1-4ddd-a1c1-7d542fea273b" providerId="ADAL" clId="{B6DA89D9-B08F-4CB4-AF08-54B514BF0C74}" dt="2025-03-25T14:34:39.490" v="581" actId="14100"/>
          <ac:spMkLst>
            <pc:docMk/>
            <pc:sldMk cId="2948208371" sldId="256"/>
            <ac:spMk id="21" creationId="{DD797E6E-4C30-8DBB-6202-6806B957BE02}"/>
          </ac:spMkLst>
        </pc:spChg>
        <pc:spChg chg="add mod">
          <ac:chgData name="김재환(컴퓨터공학과)" userId="8d43c6cd-7ac1-4ddd-a1c1-7d542fea273b" providerId="ADAL" clId="{B6DA89D9-B08F-4CB4-AF08-54B514BF0C74}" dt="2025-03-25T14:34:20.830" v="575" actId="1036"/>
          <ac:spMkLst>
            <pc:docMk/>
            <pc:sldMk cId="2948208371" sldId="256"/>
            <ac:spMk id="23" creationId="{13DEE931-8E2B-6CF5-E541-ED2049DB519A}"/>
          </ac:spMkLst>
        </pc:spChg>
        <pc:spChg chg="add mod">
          <ac:chgData name="김재환(컴퓨터공학과)" userId="8d43c6cd-7ac1-4ddd-a1c1-7d542fea273b" providerId="ADAL" clId="{B6DA89D9-B08F-4CB4-AF08-54B514BF0C74}" dt="2025-03-25T14:34:20.830" v="575" actId="1036"/>
          <ac:spMkLst>
            <pc:docMk/>
            <pc:sldMk cId="2948208371" sldId="256"/>
            <ac:spMk id="24" creationId="{ECB044F5-B6AB-0CEE-4720-5F337D265236}"/>
          </ac:spMkLst>
        </pc:spChg>
        <pc:spChg chg="add mod">
          <ac:chgData name="김재환(컴퓨터공학과)" userId="8d43c6cd-7ac1-4ddd-a1c1-7d542fea273b" providerId="ADAL" clId="{B6DA89D9-B08F-4CB4-AF08-54B514BF0C74}" dt="2025-03-25T14:34:20.830" v="575" actId="1036"/>
          <ac:spMkLst>
            <pc:docMk/>
            <pc:sldMk cId="2948208371" sldId="256"/>
            <ac:spMk id="25" creationId="{BDFAD8D0-269F-E325-52A1-167698F5A586}"/>
          </ac:spMkLst>
        </pc:spChg>
        <pc:spChg chg="add mod">
          <ac:chgData name="김재환(컴퓨터공학과)" userId="8d43c6cd-7ac1-4ddd-a1c1-7d542fea273b" providerId="ADAL" clId="{B6DA89D9-B08F-4CB4-AF08-54B514BF0C74}" dt="2025-03-25T14:35:06.904" v="586" actId="207"/>
          <ac:spMkLst>
            <pc:docMk/>
            <pc:sldMk cId="2948208371" sldId="256"/>
            <ac:spMk id="26" creationId="{B1FDA8D0-5D5B-1E1B-951A-4A65B3C00F40}"/>
          </ac:spMkLst>
        </pc:spChg>
        <pc:spChg chg="add mod">
          <ac:chgData name="김재환(컴퓨터공학과)" userId="8d43c6cd-7ac1-4ddd-a1c1-7d542fea273b" providerId="ADAL" clId="{B6DA89D9-B08F-4CB4-AF08-54B514BF0C74}" dt="2025-03-25T14:34:37.611" v="580" actId="14100"/>
          <ac:spMkLst>
            <pc:docMk/>
            <pc:sldMk cId="2948208371" sldId="256"/>
            <ac:spMk id="27" creationId="{490319AA-4B33-08BB-1DFD-128B4490B1BA}"/>
          </ac:spMkLst>
        </pc:spChg>
        <pc:spChg chg="add mod">
          <ac:chgData name="김재환(컴퓨터공학과)" userId="8d43c6cd-7ac1-4ddd-a1c1-7d542fea273b" providerId="ADAL" clId="{B6DA89D9-B08F-4CB4-AF08-54B514BF0C74}" dt="2025-03-25T14:34:20.830" v="575" actId="1036"/>
          <ac:spMkLst>
            <pc:docMk/>
            <pc:sldMk cId="2948208371" sldId="256"/>
            <ac:spMk id="28" creationId="{19ED982A-102F-4BD0-A628-CFD1BCBF4F84}"/>
          </ac:spMkLst>
        </pc:spChg>
        <pc:spChg chg="add mod">
          <ac:chgData name="김재환(컴퓨터공학과)" userId="8d43c6cd-7ac1-4ddd-a1c1-7d542fea273b" providerId="ADAL" clId="{B6DA89D9-B08F-4CB4-AF08-54B514BF0C74}" dt="2025-03-25T14:34:43.349" v="583" actId="1037"/>
          <ac:spMkLst>
            <pc:docMk/>
            <pc:sldMk cId="2948208371" sldId="256"/>
            <ac:spMk id="29" creationId="{CD480DE4-B729-6377-B860-4E0B02815AB4}"/>
          </ac:spMkLst>
        </pc:spChg>
        <pc:spChg chg="add mod">
          <ac:chgData name="김재환(컴퓨터공학과)" userId="8d43c6cd-7ac1-4ddd-a1c1-7d542fea273b" providerId="ADAL" clId="{B6DA89D9-B08F-4CB4-AF08-54B514BF0C74}" dt="2025-03-25T14:34:20.830" v="575" actId="1036"/>
          <ac:spMkLst>
            <pc:docMk/>
            <pc:sldMk cId="2948208371" sldId="256"/>
            <ac:spMk id="30" creationId="{7D6665CB-8E3F-0862-889B-0FF76786ECF5}"/>
          </ac:spMkLst>
        </pc:spChg>
        <pc:spChg chg="add mod">
          <ac:chgData name="김재환(컴퓨터공학과)" userId="8d43c6cd-7ac1-4ddd-a1c1-7d542fea273b" providerId="ADAL" clId="{B6DA89D9-B08F-4CB4-AF08-54B514BF0C74}" dt="2025-03-25T14:33:13.616" v="510" actId="1076"/>
          <ac:spMkLst>
            <pc:docMk/>
            <pc:sldMk cId="2948208371" sldId="256"/>
            <ac:spMk id="33" creationId="{C6DF59C8-D0F8-8440-A12D-78CF8BF9EF5E}"/>
          </ac:spMkLst>
        </pc:spChg>
        <pc:spChg chg="add mod">
          <ac:chgData name="김재환(컴퓨터공학과)" userId="8d43c6cd-7ac1-4ddd-a1c1-7d542fea273b" providerId="ADAL" clId="{B6DA89D9-B08F-4CB4-AF08-54B514BF0C74}" dt="2025-03-25T14:35:08.826" v="587" actId="207"/>
          <ac:spMkLst>
            <pc:docMk/>
            <pc:sldMk cId="2948208371" sldId="256"/>
            <ac:spMk id="40" creationId="{C30032FE-91E8-A031-82E3-340B9AAC1A63}"/>
          </ac:spMkLst>
        </pc:spChg>
        <pc:spChg chg="add mod">
          <ac:chgData name="김재환(컴퓨터공학과)" userId="8d43c6cd-7ac1-4ddd-a1c1-7d542fea273b" providerId="ADAL" clId="{B6DA89D9-B08F-4CB4-AF08-54B514BF0C74}" dt="2025-03-25T14:34:15.577" v="566" actId="1076"/>
          <ac:spMkLst>
            <pc:docMk/>
            <pc:sldMk cId="2948208371" sldId="256"/>
            <ac:spMk id="45" creationId="{9D564D10-75B6-98C9-5733-B0F326A6DEBE}"/>
          </ac:spMkLst>
        </pc:spChg>
        <pc:spChg chg="add del mod">
          <ac:chgData name="김재환(컴퓨터공학과)" userId="8d43c6cd-7ac1-4ddd-a1c1-7d542fea273b" providerId="ADAL" clId="{B6DA89D9-B08F-4CB4-AF08-54B514BF0C74}" dt="2025-03-25T14:39:47.216" v="611" actId="478"/>
          <ac:spMkLst>
            <pc:docMk/>
            <pc:sldMk cId="2948208371" sldId="256"/>
            <ac:spMk id="46" creationId="{1064475B-BC37-17D7-BB21-9901DD18B837}"/>
          </ac:spMkLst>
        </pc:spChg>
        <pc:cxnChg chg="add del mod">
          <ac:chgData name="김재환(컴퓨터공학과)" userId="8d43c6cd-7ac1-4ddd-a1c1-7d542fea273b" providerId="ADAL" clId="{B6DA89D9-B08F-4CB4-AF08-54B514BF0C74}" dt="2025-03-25T14:34:26.181" v="577" actId="478"/>
          <ac:cxnSpMkLst>
            <pc:docMk/>
            <pc:sldMk cId="2948208371" sldId="256"/>
            <ac:cxnSpMk id="10" creationId="{CD5104AB-13BF-F7A4-1771-01F321B74BD4}"/>
          </ac:cxnSpMkLst>
        </pc:cxnChg>
        <pc:cxnChg chg="add del mod">
          <ac:chgData name="김재환(컴퓨터공학과)" userId="8d43c6cd-7ac1-4ddd-a1c1-7d542fea273b" providerId="ADAL" clId="{B6DA89D9-B08F-4CB4-AF08-54B514BF0C74}" dt="2025-03-25T14:34:23.990" v="576" actId="478"/>
          <ac:cxnSpMkLst>
            <pc:docMk/>
            <pc:sldMk cId="2948208371" sldId="256"/>
            <ac:cxnSpMk id="22" creationId="{83EC3EF5-D2C8-0EF6-5EAC-E7D0BAFC2D0E}"/>
          </ac:cxnSpMkLst>
        </pc:cxnChg>
        <pc:cxnChg chg="add mod">
          <ac:chgData name="김재환(컴퓨터공학과)" userId="8d43c6cd-7ac1-4ddd-a1c1-7d542fea273b" providerId="ADAL" clId="{B6DA89D9-B08F-4CB4-AF08-54B514BF0C74}" dt="2025-03-25T14:32:44.730" v="438" actId="14100"/>
          <ac:cxnSpMkLst>
            <pc:docMk/>
            <pc:sldMk cId="2948208371" sldId="256"/>
            <ac:cxnSpMk id="32" creationId="{03BA7F59-1FCA-49AA-879B-BB309962D78F}"/>
          </ac:cxnSpMkLst>
        </pc:cxnChg>
        <pc:cxnChg chg="add mod">
          <ac:chgData name="김재환(컴퓨터공학과)" userId="8d43c6cd-7ac1-4ddd-a1c1-7d542fea273b" providerId="ADAL" clId="{B6DA89D9-B08F-4CB4-AF08-54B514BF0C74}" dt="2025-03-25T14:34:48.310" v="584" actId="14100"/>
          <ac:cxnSpMkLst>
            <pc:docMk/>
            <pc:sldMk cId="2948208371" sldId="256"/>
            <ac:cxnSpMk id="36" creationId="{8DC99FC4-22F1-06D1-4914-BB14ABF14F7F}"/>
          </ac:cxnSpMkLst>
        </pc:cxnChg>
        <pc:cxnChg chg="add del mod">
          <ac:chgData name="김재환(컴퓨터공학과)" userId="8d43c6cd-7ac1-4ddd-a1c1-7d542fea273b" providerId="ADAL" clId="{B6DA89D9-B08F-4CB4-AF08-54B514BF0C74}" dt="2025-03-25T14:33:40.372" v="516" actId="478"/>
          <ac:cxnSpMkLst>
            <pc:docMk/>
            <pc:sldMk cId="2948208371" sldId="256"/>
            <ac:cxnSpMk id="42" creationId="{2C6E2ABF-E4C5-4A0C-C866-9B6CD9E4719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E225F-BC7F-A9FD-9911-D04DD98D1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D05E6-4674-7AEB-59FD-237E48DE5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6A0B-E14A-84B2-83BC-66086469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302B0-5306-6C5D-B777-D4CDCDFF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C8FF8-921C-D9E0-BCD9-13F6993D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2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93CC6-DF74-6E4C-1924-CF6C0B3A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5519C-8B68-70A1-B6B3-FF8BCD7E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B3DFB-96CB-F197-B53E-E1AD84AA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862E-9B59-CD6F-0087-B1B4AFE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6E943-01DB-BF55-CE9B-E88DF8D2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1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B3AD44-1A59-5A1C-6AF2-89B64F915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1BB0C-9F9A-2D87-5A97-75A0BDAD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9C2E1-3C7B-8E1C-AD48-BA44893C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02D4B-7F82-0C15-BD5E-3B29142E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CDA85-AFF1-6651-E6D6-7BC51B7C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92FB5-7F67-45E1-1DD3-CAC83BF5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24A94-2CB4-02EE-898A-1C6FDF0C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2E730-3ABF-7495-8517-C738EA07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576EA-8BC4-07D3-54C0-122B7AF9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8819A-4D01-435B-350F-FABF543B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2FEB-9858-D796-5094-FB43F5D0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AC32A-0844-A6FE-1511-216AD328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0F67D-A9A8-F747-98C4-DE1FBED7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ECAD3-579A-20F0-907B-2D40A663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CB176-9BC5-C17D-8AAC-AEC748FE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B034-4C39-0DD0-ABCD-D11E39A0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30420-F5BF-A8FB-A56D-344B806C3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616EF-BD5C-56BF-D144-0865E3F89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1B970-7917-4658-439D-07989561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6C99A-E2F9-D4AD-53B0-B3F32178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2CDA5-D9C9-E393-F0F6-86F4746A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C784B-D059-7D31-F89D-CAF65E34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46C40-741C-A984-5581-F88491B91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BBD2D-562C-0376-60BC-D152D113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581CE1-E602-C0A6-2953-A6E89B3BF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303208-D829-BE26-D882-2C770905C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E58A4A-E9B7-7D67-E294-92284349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E040B-FD93-F06B-FB6B-4D3B44C2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04ABE-8F12-8A8F-B13B-1814AA31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974C-27C2-8D85-A210-ACFA1149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C8AB3-47F2-0B52-AA84-E2835F2E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5CFDF4-870C-4952-70D8-C4642B17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9FA28-BCA2-BFB4-E060-A002F4CC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D44882-5DBF-A8F9-6F7E-17A35774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CEE2DB-D71F-4943-FB32-07CA3841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3674A-2AF6-DCAC-EF6C-623D65A1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1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1786-69DB-4D7F-893B-EC8ADF2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56856-93B4-CB7C-8C4A-360B38F5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891B3-710C-985A-47D1-10E49B0A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0BECB-6301-262D-263B-70BDCC5A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32597-F069-7F67-3FD4-B893569F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E3CEA-B957-009F-E563-5E112353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2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50352-7DF4-2ADA-3A80-086A483B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2533B2-0B33-20D7-DF7F-8B41A00E2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D06FB-4062-A528-626D-68523F26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1EAE4-88F6-3ADD-D44D-0A57F0A8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4A5B4-C7B3-FFC2-A1B1-834B47EF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7FA5C-A9D5-279D-18CA-435DE9AD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2FE72-C398-E89E-C9F2-A486EF32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BF58B-1EDF-9858-5282-8C25AF95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2D1E8-DD29-94FD-7194-5F38CBDB3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AB0F8-DC57-44B9-BE0D-FB727472BA94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1D11D-0EC3-349F-C0A0-D824AD405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B5026-7DA8-B038-6E70-CC993A55C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B69E5-0C26-4626-9F5D-C1F709B5F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5E424D-EEF3-6494-B65E-86F0745961D1}"/>
              </a:ext>
            </a:extLst>
          </p:cNvPr>
          <p:cNvSpPr txBox="1"/>
          <p:nvPr/>
        </p:nvSpPr>
        <p:spPr>
          <a:xfrm>
            <a:off x="152399" y="2129256"/>
            <a:ext cx="11620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Keystream 	2A 5C 9F 1B 6D E4 83 07 49 B2 75 . . . 3A C6 18 F0 D9 1E 87 53 28 9A 41 6F C2 05 D7 3B 96 . . .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377A5-BDDF-0B10-9C64-7CD7D159B7E8}"/>
              </a:ext>
            </a:extLst>
          </p:cNvPr>
          <p:cNvSpPr txBox="1"/>
          <p:nvPr/>
        </p:nvSpPr>
        <p:spPr>
          <a:xfrm>
            <a:off x="314325" y="415652"/>
            <a:ext cx="12170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Restored</a:t>
            </a:r>
            <a:r>
              <a:rPr lang="ko-KR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initial</a:t>
            </a:r>
            <a:r>
              <a:rPr lang="ko-KR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S:</a:t>
            </a:r>
            <a:r>
              <a:rPr lang="ko-KR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kern="0" spc="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53, 79, 215, …, 25, 109, 82]</a:t>
            </a:r>
            <a:endParaRPr lang="en-US" altLang="ko-KR" sz="1400" b="1" kern="0" spc="0" dirty="0">
              <a:solidFill>
                <a:srgbClr val="C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44844-1A14-9A60-3710-CEF61C6B9401}"/>
              </a:ext>
            </a:extLst>
          </p:cNvPr>
          <p:cNvSpPr txBox="1"/>
          <p:nvPr/>
        </p:nvSpPr>
        <p:spPr>
          <a:xfrm>
            <a:off x="152399" y="2452420"/>
            <a:ext cx="18288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Copied keystream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from leaked S 	</a:t>
            </a:r>
            <a:endParaRPr lang="ko-KR" alt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EDAE1A9F-3905-6796-E3F4-087DB47BD04D}"/>
              </a:ext>
            </a:extLst>
          </p:cNvPr>
          <p:cNvSpPr/>
          <p:nvPr/>
        </p:nvSpPr>
        <p:spPr>
          <a:xfrm rot="16200000">
            <a:off x="4865484" y="-846275"/>
            <a:ext cx="203612" cy="5743579"/>
          </a:xfrm>
          <a:prstGeom prst="rightBrace">
            <a:avLst>
              <a:gd name="adj1" fmla="val 8425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A42E0-4162-1BC5-D671-3F7FB93C0EEE}"/>
              </a:ext>
            </a:extLst>
          </p:cNvPr>
          <p:cNvSpPr txBox="1"/>
          <p:nvPr/>
        </p:nvSpPr>
        <p:spPr>
          <a:xfrm>
            <a:off x="3829048" y="1564817"/>
            <a:ext cx="22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Used for restoring S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C132A521-2ECB-E6D0-F3F3-66F4453B7856}"/>
              </a:ext>
            </a:extLst>
          </p:cNvPr>
          <p:cNvSpPr/>
          <p:nvPr/>
        </p:nvSpPr>
        <p:spPr>
          <a:xfrm rot="16200000">
            <a:off x="9553834" y="329286"/>
            <a:ext cx="256661" cy="3343276"/>
          </a:xfrm>
          <a:prstGeom prst="rightBrace">
            <a:avLst>
              <a:gd name="adj1" fmla="val 8425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F49E5-3B15-C630-7494-8C38ACB590E4}"/>
              </a:ext>
            </a:extLst>
          </p:cNvPr>
          <p:cNvSpPr txBox="1"/>
          <p:nvPr/>
        </p:nvSpPr>
        <p:spPr>
          <a:xfrm>
            <a:off x="8351044" y="1564817"/>
            <a:ext cx="266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Used for encrypting key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B12727-DA09-07F8-9F77-DC5D33C0C14F}"/>
              </a:ext>
            </a:extLst>
          </p:cNvPr>
          <p:cNvSpPr txBox="1"/>
          <p:nvPr/>
        </p:nvSpPr>
        <p:spPr>
          <a:xfrm>
            <a:off x="881064" y="2589854"/>
            <a:ext cx="4748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  2A 5C 9F 1B 6D . . . (mimicking)</a:t>
            </a:r>
            <a:endParaRPr lang="ko-KR" alt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EC787-A30A-7726-B20D-9E054B956FC0}"/>
              </a:ext>
            </a:extLst>
          </p:cNvPr>
          <p:cNvSpPr txBox="1"/>
          <p:nvPr/>
        </p:nvSpPr>
        <p:spPr>
          <a:xfrm>
            <a:off x="161924" y="4940910"/>
            <a:ext cx="11620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Keystream 	2A 5C 9F 1B 6D E4 83 07 49 B2 75 . . . 3A C6 18 F0 D9 1E 87 53 28 9A 41 6F C2 05 D7 3B 96 . . .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1542D-3225-57A5-2F9F-1CDE1A6BA4AF}"/>
              </a:ext>
            </a:extLst>
          </p:cNvPr>
          <p:cNvSpPr txBox="1"/>
          <p:nvPr/>
        </p:nvSpPr>
        <p:spPr>
          <a:xfrm>
            <a:off x="161924" y="5264074"/>
            <a:ext cx="18288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Copied keystream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from leaked S 	</a:t>
            </a:r>
            <a:endParaRPr lang="ko-KR" alt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DD797E6E-4C30-8DBB-6202-6806B957BE02}"/>
              </a:ext>
            </a:extLst>
          </p:cNvPr>
          <p:cNvSpPr/>
          <p:nvPr/>
        </p:nvSpPr>
        <p:spPr>
          <a:xfrm rot="16200000">
            <a:off x="4907377" y="1933010"/>
            <a:ext cx="205548" cy="5810251"/>
          </a:xfrm>
          <a:prstGeom prst="rightBrace">
            <a:avLst>
              <a:gd name="adj1" fmla="val 8425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EE931-8E2B-6CF5-E541-ED2049DB519A}"/>
              </a:ext>
            </a:extLst>
          </p:cNvPr>
          <p:cNvSpPr txBox="1"/>
          <p:nvPr/>
        </p:nvSpPr>
        <p:spPr>
          <a:xfrm>
            <a:off x="3838573" y="4376471"/>
            <a:ext cx="22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Used for restoring S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ECB044F5-B6AB-0CEE-4720-5F337D265236}"/>
              </a:ext>
            </a:extLst>
          </p:cNvPr>
          <p:cNvSpPr/>
          <p:nvPr/>
        </p:nvSpPr>
        <p:spPr>
          <a:xfrm rot="16200000">
            <a:off x="9563359" y="3140940"/>
            <a:ext cx="256661" cy="3343276"/>
          </a:xfrm>
          <a:prstGeom prst="rightBrace">
            <a:avLst>
              <a:gd name="adj1" fmla="val 8425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FAD8D0-269F-E325-52A1-167698F5A586}"/>
              </a:ext>
            </a:extLst>
          </p:cNvPr>
          <p:cNvSpPr txBox="1"/>
          <p:nvPr/>
        </p:nvSpPr>
        <p:spPr>
          <a:xfrm>
            <a:off x="8360569" y="4376471"/>
            <a:ext cx="266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Used for encrypting key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FDA8D0-5D5B-1E1B-951A-4A65B3C00F40}"/>
              </a:ext>
            </a:extLst>
          </p:cNvPr>
          <p:cNvSpPr txBox="1"/>
          <p:nvPr/>
        </p:nvSpPr>
        <p:spPr>
          <a:xfrm>
            <a:off x="1990726" y="5401508"/>
            <a:ext cx="1002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2A 5C 9F 1B 6D E4 83 07 49 B2 75 . . . 3A C6 18 F0 D9 1E 87 53 28 9A 41 6F C2 05 D7 3B 96 . . .</a:t>
            </a:r>
            <a:endParaRPr lang="ko-KR" alt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490319AA-4B33-08BB-1DFD-128B4490B1BA}"/>
              </a:ext>
            </a:extLst>
          </p:cNvPr>
          <p:cNvSpPr/>
          <p:nvPr/>
        </p:nvSpPr>
        <p:spPr>
          <a:xfrm rot="5400000">
            <a:off x="4906443" y="2933004"/>
            <a:ext cx="197889" cy="5819774"/>
          </a:xfrm>
          <a:prstGeom prst="rightBrace">
            <a:avLst>
              <a:gd name="adj1" fmla="val 8425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ED982A-102F-4BD0-A628-CFD1BCBF4F84}"/>
              </a:ext>
            </a:extLst>
          </p:cNvPr>
          <p:cNvSpPr txBox="1"/>
          <p:nvPr/>
        </p:nvSpPr>
        <p:spPr>
          <a:xfrm>
            <a:off x="4333873" y="5949130"/>
            <a:ext cx="22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Do something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CD480DE4-B729-6377-B860-4E0B02815AB4}"/>
              </a:ext>
            </a:extLst>
          </p:cNvPr>
          <p:cNvSpPr/>
          <p:nvPr/>
        </p:nvSpPr>
        <p:spPr>
          <a:xfrm rot="5400000">
            <a:off x="9627015" y="4127225"/>
            <a:ext cx="205550" cy="3438528"/>
          </a:xfrm>
          <a:prstGeom prst="rightBrace">
            <a:avLst>
              <a:gd name="adj1" fmla="val 8425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6665CB-8E3F-0862-889B-0FF76786ECF5}"/>
              </a:ext>
            </a:extLst>
          </p:cNvPr>
          <p:cNvSpPr txBox="1"/>
          <p:nvPr/>
        </p:nvSpPr>
        <p:spPr>
          <a:xfrm>
            <a:off x="8360569" y="5949130"/>
            <a:ext cx="2945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Used for decrypting key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BA7F59-1FCA-49AA-879B-BB309962D78F}"/>
              </a:ext>
            </a:extLst>
          </p:cNvPr>
          <p:cNvCxnSpPr>
            <a:cxnSpLocks/>
          </p:cNvCxnSpPr>
          <p:nvPr/>
        </p:nvCxnSpPr>
        <p:spPr>
          <a:xfrm flipV="1">
            <a:off x="752475" y="1289580"/>
            <a:ext cx="821529" cy="880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DF59C8-D0F8-8440-A12D-78CF8BF9EF5E}"/>
              </a:ext>
            </a:extLst>
          </p:cNvPr>
          <p:cNvSpPr txBox="1"/>
          <p:nvPr/>
        </p:nvSpPr>
        <p:spPr>
          <a:xfrm>
            <a:off x="1574004" y="1072324"/>
            <a:ext cx="3895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From original server (localhost:10003)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C99FC4-22F1-06D1-4914-BB14ABF14F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81064" y="2921063"/>
            <a:ext cx="852484" cy="447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30032FE-91E8-A031-82E3-340B9AAC1A63}"/>
              </a:ext>
            </a:extLst>
          </p:cNvPr>
          <p:cNvSpPr txBox="1"/>
          <p:nvPr/>
        </p:nvSpPr>
        <p:spPr>
          <a:xfrm>
            <a:off x="1733548" y="3214516"/>
            <a:ext cx="3895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From my payload process</a:t>
            </a:r>
            <a:endParaRPr lang="en-US" altLang="ko-KR" sz="1400" b="1" kern="0" spc="0" dirty="0">
              <a:solidFill>
                <a:srgbClr val="C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9D564D10-75B6-98C9-5733-B0F326A6DEBE}"/>
              </a:ext>
            </a:extLst>
          </p:cNvPr>
          <p:cNvSpPr/>
          <p:nvPr/>
        </p:nvSpPr>
        <p:spPr>
          <a:xfrm>
            <a:off x="5932633" y="3184254"/>
            <a:ext cx="314324" cy="1007753"/>
          </a:xfrm>
          <a:prstGeom prst="downArrow">
            <a:avLst>
              <a:gd name="adj1" fmla="val 50000"/>
              <a:gd name="adj2" fmla="val 863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0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185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김재환(컴퓨터공학과)</dc:creator>
  <cp:lastModifiedBy>김재환(컴퓨터공학과)</cp:lastModifiedBy>
  <cp:revision>1</cp:revision>
  <dcterms:created xsi:type="dcterms:W3CDTF">2025-03-25T14:12:54Z</dcterms:created>
  <dcterms:modified xsi:type="dcterms:W3CDTF">2025-03-25T14:39:48Z</dcterms:modified>
</cp:coreProperties>
</file>