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8690B-4711-44A7-B923-568BB3941453}" v="24" dt="2021-11-07T21:48:52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9D4C5-8D62-4014-A8AE-49269926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5A7239-F1C1-4E47-BA50-C526C220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7BEFF7-8D63-43A8-9EA6-97705023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8760DB-4C24-40FC-A50E-5EB78DC8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2CD02B-28B9-45BB-ABDB-3EBA3E4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2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0F98-54A3-4DF4-9062-2C5F1114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EFC1FE9-10ED-41AE-A5DA-C1C814C6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944B54-5DAA-405A-ABD1-0CB609F9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48037D-C8B4-4D6D-89AE-6142BF9F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D310F3-804E-4556-BBF7-980699B3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81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2DB99-9F17-4C5C-8A7E-226CE2225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90A6DFB-4A30-4E4C-AE97-A3C607728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F6A167-E34A-4D57-B546-08E85C20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0011ED-140E-4595-87C6-2C6C31C0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4C3DEB-3823-4531-826C-5B6F6B1D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1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FF97-4C0D-444B-B402-876F25FF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BBE448-1723-4FDA-ACF1-0FC57115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2525B4-3DAA-4EB3-920A-F5D0D8FE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BEA406-3336-4BC7-962C-2895FD4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E94F32-AD56-455C-BDCE-F8564DBA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50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CB732-2AC9-424E-B95A-48790379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855A96-3DAD-4EE0-AB2A-9CAEA123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2441A4-0F07-40D5-B272-0099FF9C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4EE367-9B1F-411E-902E-0428AD2C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B2BE2-866D-4F8D-BE68-6217AB67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4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84BAF-C8F5-4F0D-9E36-361E6C61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011B18-A182-4D38-B164-90CE4E026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AC6C64F-EA18-4A4D-A731-7E8DB5E91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2FE608-A5DC-47EF-ADB9-7AAEF54F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2E1B747-C3B0-4C39-B292-5055175D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0918E3-8CF0-40FE-9157-FD90D631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27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E24F-5833-4E00-B210-65D57CBA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B4FE20-2B17-4E39-9D04-9CF41400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D38D52-2EAC-4C20-9DB3-6795B834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DEBE00F-5E6F-4652-9208-A90B25968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1C1958D-C5F8-4895-9367-7F04335D3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B7227B8-EF63-4214-97BE-B572F4A5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FF5C0ED-EB50-42ED-A1AE-63B01A38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B11A601-4A0E-43C8-917A-EC6650C3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694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CB07D-C867-4F48-8ADB-D9802CE0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F80AFA6-B50E-4A1B-A5C8-C501A82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83AF0B-8A59-49DB-AAB5-B051BD54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E1CA78-8AC7-4414-BD9B-51D0093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78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B5D3407-FD83-43AD-9D3E-2C47A815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2C547BA-6D0D-43ED-A401-85836A2E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8E5897-81FB-40D3-B584-8A0441F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2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8A239-7BFE-4DBE-BE73-EF836874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03F5F9-35CF-4F4E-A723-3EB2456E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577AFB-C504-4062-9685-CA1F5B6C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7DC8DCD-5596-4A87-8C5F-225D9C8A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2E70EF-38AE-4968-B0DA-0A4F0DCE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F2E36C3-6A5A-4AD0-96D2-F6E6459C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56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F4810-A8B6-4CE6-BE8D-16BA27BA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882870C-1F1D-4BF8-9CE6-DEAF7133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0040035-444D-4BC4-B591-017DBC0B2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837307-B18B-4DD0-AF2B-C40C7FC0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789279B-DC97-453E-B4FA-F15F3AE1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D4CB94-0590-451B-94D2-BB3E2EF9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5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9206E4-E828-4F03-9638-621A5128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0D16A1A-957E-4C5B-9C95-87962FB8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CA9E39-36F9-4120-956E-8244D2E29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25CF-83F5-4ADD-9D54-F21A83229909}" type="datetimeFigureOut">
              <a:rPr lang="pt-PT" smtClean="0"/>
              <a:t>07/11/2021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D85A7D-04E3-4507-A9CE-7D3CF456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91763C-3E48-427F-B070-3177135C9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EC1E-8A72-44B7-A810-A9C5862154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052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7C975E-A604-4F88-B777-EC7267FA94F2}"/>
              </a:ext>
            </a:extLst>
          </p:cNvPr>
          <p:cNvSpPr/>
          <p:nvPr/>
        </p:nvSpPr>
        <p:spPr>
          <a:xfrm>
            <a:off x="11022144" y="1584669"/>
            <a:ext cx="843347" cy="3760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B9E811-0D5B-4A9C-9C7F-63A55787B8E7}"/>
              </a:ext>
            </a:extLst>
          </p:cNvPr>
          <p:cNvSpPr/>
          <p:nvPr/>
        </p:nvSpPr>
        <p:spPr>
          <a:xfrm>
            <a:off x="136451" y="133288"/>
            <a:ext cx="11919098" cy="637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90C1A7-EC95-43AB-919C-6589A1624DCA}"/>
              </a:ext>
            </a:extLst>
          </p:cNvPr>
          <p:cNvSpPr txBox="1"/>
          <p:nvPr/>
        </p:nvSpPr>
        <p:spPr>
          <a:xfrm>
            <a:off x="7545583" y="267600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>
                <a:latin typeface="New times roman"/>
              </a:rPr>
              <a:t>About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6B958C-38F0-4C3B-A4F6-6247F5882214}"/>
              </a:ext>
            </a:extLst>
          </p:cNvPr>
          <p:cNvSpPr txBox="1"/>
          <p:nvPr/>
        </p:nvSpPr>
        <p:spPr>
          <a:xfrm>
            <a:off x="8258066" y="258753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>
                <a:latin typeface="New times roman"/>
              </a:rPr>
              <a:t>Services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DCDF92-631A-4B7B-BEBF-D31B175C7F8B}"/>
              </a:ext>
            </a:extLst>
          </p:cNvPr>
          <p:cNvSpPr txBox="1"/>
          <p:nvPr/>
        </p:nvSpPr>
        <p:spPr>
          <a:xfrm>
            <a:off x="9085355" y="260539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>
                <a:latin typeface="New times roman"/>
              </a:rPr>
              <a:t>FAQ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481804-D3D3-4B42-834B-F7A6976A15AE}"/>
              </a:ext>
            </a:extLst>
          </p:cNvPr>
          <p:cNvSpPr txBox="1"/>
          <p:nvPr/>
        </p:nvSpPr>
        <p:spPr>
          <a:xfrm>
            <a:off x="9753712" y="267600"/>
            <a:ext cx="9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>
                <a:latin typeface="New times roman"/>
              </a:rPr>
              <a:t>Contact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E550D3-C3A0-4D7C-8A29-7BD933B56952}"/>
              </a:ext>
            </a:extLst>
          </p:cNvPr>
          <p:cNvSpPr txBox="1"/>
          <p:nvPr/>
        </p:nvSpPr>
        <p:spPr>
          <a:xfrm>
            <a:off x="10533764" y="271172"/>
            <a:ext cx="133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>
                <a:latin typeface="New times roman"/>
              </a:rPr>
              <a:t>John Doe</a:t>
            </a:r>
          </a:p>
        </p:txBody>
      </p:sp>
      <p:sp>
        <p:nvSpPr>
          <p:cNvPr id="11" name="Fluxograma: Intercalar 10">
            <a:extLst>
              <a:ext uri="{FF2B5EF4-FFF2-40B4-BE49-F238E27FC236}">
                <a16:creationId xmlns:a16="http://schemas.microsoft.com/office/drawing/2014/main" id="{AD7312F6-196F-4D78-96E2-464F07ACFCD0}"/>
              </a:ext>
            </a:extLst>
          </p:cNvPr>
          <p:cNvSpPr/>
          <p:nvPr/>
        </p:nvSpPr>
        <p:spPr>
          <a:xfrm>
            <a:off x="11663917" y="406546"/>
            <a:ext cx="85059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32827D5-88A9-41BF-BBA7-3B8B16BAF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1" y="133288"/>
            <a:ext cx="1060581" cy="63795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1BACE6-C39D-47A4-9CBF-7123B790DBC6}"/>
              </a:ext>
            </a:extLst>
          </p:cNvPr>
          <p:cNvSpPr txBox="1"/>
          <p:nvPr/>
        </p:nvSpPr>
        <p:spPr>
          <a:xfrm>
            <a:off x="337141" y="256967"/>
            <a:ext cx="6516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00" dirty="0">
                <a:latin typeface="Segoe Script" panose="030B0504020000000003" pitchFamily="66" charset="0"/>
              </a:rPr>
              <a:t>The Absolute Artion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83E3C7E-B44F-462A-A946-5F161141320E}"/>
              </a:ext>
            </a:extLst>
          </p:cNvPr>
          <p:cNvSpPr/>
          <p:nvPr/>
        </p:nvSpPr>
        <p:spPr>
          <a:xfrm>
            <a:off x="337140" y="946298"/>
            <a:ext cx="11528351" cy="4465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C3D044F-EFFA-4E35-9C35-76C50629D43E}"/>
              </a:ext>
            </a:extLst>
          </p:cNvPr>
          <p:cNvSpPr txBox="1"/>
          <p:nvPr/>
        </p:nvSpPr>
        <p:spPr>
          <a:xfrm>
            <a:off x="315875" y="1006180"/>
            <a:ext cx="77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New times roman"/>
              </a:rPr>
              <a:t>Home</a:t>
            </a:r>
          </a:p>
        </p:txBody>
      </p:sp>
      <p:sp>
        <p:nvSpPr>
          <p:cNvPr id="23" name="Fluxograma: Extrair 22">
            <a:extLst>
              <a:ext uri="{FF2B5EF4-FFF2-40B4-BE49-F238E27FC236}">
                <a16:creationId xmlns:a16="http://schemas.microsoft.com/office/drawing/2014/main" id="{D6CC369D-A2B1-4038-AB4E-4F0C1637F6BF}"/>
              </a:ext>
            </a:extLst>
          </p:cNvPr>
          <p:cNvSpPr/>
          <p:nvPr/>
        </p:nvSpPr>
        <p:spPr>
          <a:xfrm rot="5400000">
            <a:off x="991811" y="1130924"/>
            <a:ext cx="87012" cy="79267"/>
          </a:xfrm>
          <a:prstGeom prst="flowChartExtra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27F1C0B-AE26-4BC8-884A-64531090B2DE}"/>
              </a:ext>
            </a:extLst>
          </p:cNvPr>
          <p:cNvSpPr txBox="1"/>
          <p:nvPr/>
        </p:nvSpPr>
        <p:spPr>
          <a:xfrm>
            <a:off x="988828" y="1014858"/>
            <a:ext cx="11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New times roman"/>
              </a:rPr>
              <a:t>My Profile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AFE39A0-6C55-4AB4-B155-D19CEE7A5EFD}"/>
              </a:ext>
            </a:extLst>
          </p:cNvPr>
          <p:cNvSpPr txBox="1"/>
          <p:nvPr/>
        </p:nvSpPr>
        <p:spPr>
          <a:xfrm>
            <a:off x="339787" y="1591427"/>
            <a:ext cx="109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John Doe</a:t>
            </a:r>
          </a:p>
        </p:txBody>
      </p: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24AB3D6C-7DB5-4EF6-A498-01DEB37A51CC}"/>
              </a:ext>
            </a:extLst>
          </p:cNvPr>
          <p:cNvCxnSpPr>
            <a:cxnSpLocks/>
          </p:cNvCxnSpPr>
          <p:nvPr/>
        </p:nvCxnSpPr>
        <p:spPr>
          <a:xfrm>
            <a:off x="337140" y="1971392"/>
            <a:ext cx="1158119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FD3181A-1E32-4788-8125-B349D4E89613}"/>
              </a:ext>
            </a:extLst>
          </p:cNvPr>
          <p:cNvSpPr txBox="1"/>
          <p:nvPr/>
        </p:nvSpPr>
        <p:spPr>
          <a:xfrm>
            <a:off x="332388" y="4293444"/>
            <a:ext cx="283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Hi! I’m John, an artist from Queenstown, New Zealand. I’ve painted since I could remember, and my life have always revolved around it. </a:t>
            </a:r>
            <a:endParaRPr lang="pt-PT" sz="12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2FD3C14-7472-4F09-BF9D-EC3CF2933F72}"/>
              </a:ext>
            </a:extLst>
          </p:cNvPr>
          <p:cNvSpPr txBox="1"/>
          <p:nvPr/>
        </p:nvSpPr>
        <p:spPr>
          <a:xfrm>
            <a:off x="750706" y="3985667"/>
            <a:ext cx="101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About Me:</a:t>
            </a:r>
          </a:p>
        </p:txBody>
      </p:sp>
      <p:sp>
        <p:nvSpPr>
          <p:cNvPr id="48" name="Estrela: 5 Pontos 47">
            <a:extLst>
              <a:ext uri="{FF2B5EF4-FFF2-40B4-BE49-F238E27FC236}">
                <a16:creationId xmlns:a16="http://schemas.microsoft.com/office/drawing/2014/main" id="{58600443-AFDE-46C6-80CA-F294ECBCE3B0}"/>
              </a:ext>
            </a:extLst>
          </p:cNvPr>
          <p:cNvSpPr/>
          <p:nvPr/>
        </p:nvSpPr>
        <p:spPr>
          <a:xfrm>
            <a:off x="1420533" y="1716230"/>
            <a:ext cx="130908" cy="12038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Estrela: 5 Pontos 48">
            <a:extLst>
              <a:ext uri="{FF2B5EF4-FFF2-40B4-BE49-F238E27FC236}">
                <a16:creationId xmlns:a16="http://schemas.microsoft.com/office/drawing/2014/main" id="{92235D9A-A591-41B2-8A6D-85E25A83A732}"/>
              </a:ext>
            </a:extLst>
          </p:cNvPr>
          <p:cNvSpPr/>
          <p:nvPr/>
        </p:nvSpPr>
        <p:spPr>
          <a:xfrm>
            <a:off x="1604832" y="1709143"/>
            <a:ext cx="130908" cy="12038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Estrela: 5 Pontos 49">
            <a:extLst>
              <a:ext uri="{FF2B5EF4-FFF2-40B4-BE49-F238E27FC236}">
                <a16:creationId xmlns:a16="http://schemas.microsoft.com/office/drawing/2014/main" id="{4A67D514-87AA-4B5F-AF00-007744958F57}"/>
              </a:ext>
            </a:extLst>
          </p:cNvPr>
          <p:cNvSpPr/>
          <p:nvPr/>
        </p:nvSpPr>
        <p:spPr>
          <a:xfrm>
            <a:off x="1974494" y="1709143"/>
            <a:ext cx="130908" cy="12038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Estrela: 5 Pontos 50">
            <a:extLst>
              <a:ext uri="{FF2B5EF4-FFF2-40B4-BE49-F238E27FC236}">
                <a16:creationId xmlns:a16="http://schemas.microsoft.com/office/drawing/2014/main" id="{6B3C0004-70AC-4720-983F-86D8A63CF37E}"/>
              </a:ext>
            </a:extLst>
          </p:cNvPr>
          <p:cNvSpPr/>
          <p:nvPr/>
        </p:nvSpPr>
        <p:spPr>
          <a:xfrm>
            <a:off x="1796612" y="1709143"/>
            <a:ext cx="130908" cy="12038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Estrela: 5 Pontos 51">
            <a:extLst>
              <a:ext uri="{FF2B5EF4-FFF2-40B4-BE49-F238E27FC236}">
                <a16:creationId xmlns:a16="http://schemas.microsoft.com/office/drawing/2014/main" id="{EA3239C3-15E0-4F80-810A-7F4B956EF4A3}"/>
              </a:ext>
            </a:extLst>
          </p:cNvPr>
          <p:cNvSpPr/>
          <p:nvPr/>
        </p:nvSpPr>
        <p:spPr>
          <a:xfrm>
            <a:off x="2138897" y="1709143"/>
            <a:ext cx="130908" cy="120384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783792-6675-4090-88E7-346BFE1925C5}"/>
              </a:ext>
            </a:extLst>
          </p:cNvPr>
          <p:cNvSpPr txBox="1"/>
          <p:nvPr/>
        </p:nvSpPr>
        <p:spPr>
          <a:xfrm>
            <a:off x="11022144" y="1591427"/>
            <a:ext cx="83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/>
              <a:t>Follow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9DD734F-5052-4D60-AD20-8DCD1F987BF9}"/>
              </a:ext>
            </a:extLst>
          </p:cNvPr>
          <p:cNvSpPr txBox="1"/>
          <p:nvPr/>
        </p:nvSpPr>
        <p:spPr>
          <a:xfrm>
            <a:off x="7826263" y="3875684"/>
            <a:ext cx="77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Ratings: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3CC4498-196E-48BA-A0D9-02325EEC9121}"/>
              </a:ext>
            </a:extLst>
          </p:cNvPr>
          <p:cNvSpPr txBox="1"/>
          <p:nvPr/>
        </p:nvSpPr>
        <p:spPr>
          <a:xfrm>
            <a:off x="7760720" y="4271171"/>
            <a:ext cx="406873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         </a:t>
            </a:r>
          </a:p>
          <a:p>
            <a:endParaRPr lang="pt-PT" sz="1200" dirty="0"/>
          </a:p>
          <a:p>
            <a:endParaRPr lang="pt-PT" sz="1200" dirty="0"/>
          </a:p>
          <a:p>
            <a:r>
              <a:rPr lang="pt-PT" sz="1200" dirty="0"/>
              <a:t>    </a:t>
            </a:r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</p:txBody>
      </p:sp>
      <p:pic>
        <p:nvPicPr>
          <p:cNvPr id="59" name="Gráfico 58" descr="Brain in head com preenchimento sólido">
            <a:extLst>
              <a:ext uri="{FF2B5EF4-FFF2-40B4-BE49-F238E27FC236}">
                <a16:creationId xmlns:a16="http://schemas.microsoft.com/office/drawing/2014/main" id="{28B63D00-A65F-49E4-A063-7DCDCD1A8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79" y="4295716"/>
            <a:ext cx="425302" cy="425302"/>
          </a:xfrm>
          <a:prstGeom prst="rect">
            <a:avLst/>
          </a:prstGeom>
        </p:spPr>
      </p:pic>
      <p:sp>
        <p:nvSpPr>
          <p:cNvPr id="60" name="Retângulo 59">
            <a:extLst>
              <a:ext uri="{FF2B5EF4-FFF2-40B4-BE49-F238E27FC236}">
                <a16:creationId xmlns:a16="http://schemas.microsoft.com/office/drawing/2014/main" id="{67F085EF-800B-4C86-AD6C-19776801E2EB}"/>
              </a:ext>
            </a:extLst>
          </p:cNvPr>
          <p:cNvSpPr/>
          <p:nvPr/>
        </p:nvSpPr>
        <p:spPr>
          <a:xfrm>
            <a:off x="7968279" y="4302314"/>
            <a:ext cx="425302" cy="42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7FFD056-328A-480D-8055-12AECF8EE7B3}"/>
              </a:ext>
            </a:extLst>
          </p:cNvPr>
          <p:cNvSpPr txBox="1"/>
          <p:nvPr/>
        </p:nvSpPr>
        <p:spPr>
          <a:xfrm>
            <a:off x="8353493" y="4245870"/>
            <a:ext cx="310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Shanna Brennan</a:t>
            </a:r>
          </a:p>
          <a:p>
            <a:r>
              <a:rPr lang="pt-PT" sz="1200" dirty="0"/>
              <a:t>“Looking foward to buying more from you!”</a:t>
            </a:r>
          </a:p>
        </p:txBody>
      </p:sp>
      <p:pic>
        <p:nvPicPr>
          <p:cNvPr id="62" name="Gráfico 61" descr="Brain in head com preenchimento sólido">
            <a:extLst>
              <a:ext uri="{FF2B5EF4-FFF2-40B4-BE49-F238E27FC236}">
                <a16:creationId xmlns:a16="http://schemas.microsoft.com/office/drawing/2014/main" id="{EBD5D120-AC8A-4FBE-A453-4C00F3B1B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119" y="4788358"/>
            <a:ext cx="425302" cy="425302"/>
          </a:xfrm>
          <a:prstGeom prst="rect">
            <a:avLst/>
          </a:prstGeom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14FC8865-6E2C-4FA2-8D97-C3C07637836E}"/>
              </a:ext>
            </a:extLst>
          </p:cNvPr>
          <p:cNvSpPr/>
          <p:nvPr/>
        </p:nvSpPr>
        <p:spPr>
          <a:xfrm>
            <a:off x="7966119" y="4794956"/>
            <a:ext cx="425302" cy="42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1B6541E-2BF1-471A-B1A3-81537723EB67}"/>
              </a:ext>
            </a:extLst>
          </p:cNvPr>
          <p:cNvSpPr txBox="1"/>
          <p:nvPr/>
        </p:nvSpPr>
        <p:spPr>
          <a:xfrm>
            <a:off x="8353494" y="4740832"/>
            <a:ext cx="1079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/>
              <a:t>Logan Lerman</a:t>
            </a:r>
          </a:p>
          <a:p>
            <a:endParaRPr lang="pt-PT" sz="1200" dirty="0"/>
          </a:p>
        </p:txBody>
      </p:sp>
      <p:pic>
        <p:nvPicPr>
          <p:cNvPr id="67" name="Gráfico 66" descr="Brain in head com preenchimento sólido">
            <a:extLst>
              <a:ext uri="{FF2B5EF4-FFF2-40B4-BE49-F238E27FC236}">
                <a16:creationId xmlns:a16="http://schemas.microsoft.com/office/drawing/2014/main" id="{53903543-A1B1-43C5-A0C1-76817DEC8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1184" y="5266833"/>
            <a:ext cx="425302" cy="425302"/>
          </a:xfrm>
          <a:prstGeom prst="rect">
            <a:avLst/>
          </a:prstGeom>
        </p:spPr>
      </p:pic>
      <p:sp>
        <p:nvSpPr>
          <p:cNvPr id="68" name="Retângulo 67">
            <a:extLst>
              <a:ext uri="{FF2B5EF4-FFF2-40B4-BE49-F238E27FC236}">
                <a16:creationId xmlns:a16="http://schemas.microsoft.com/office/drawing/2014/main" id="{56DC8FD2-4533-4665-BE9F-682AA44D6F0F}"/>
              </a:ext>
            </a:extLst>
          </p:cNvPr>
          <p:cNvSpPr/>
          <p:nvPr/>
        </p:nvSpPr>
        <p:spPr>
          <a:xfrm>
            <a:off x="7982450" y="5273431"/>
            <a:ext cx="425302" cy="42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EB88FDD-682E-47DD-96D6-F4FB48C58217}"/>
              </a:ext>
            </a:extLst>
          </p:cNvPr>
          <p:cNvSpPr txBox="1"/>
          <p:nvPr/>
        </p:nvSpPr>
        <p:spPr>
          <a:xfrm>
            <a:off x="8353494" y="5211518"/>
            <a:ext cx="25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Matilda Faulkner</a:t>
            </a:r>
          </a:p>
          <a:p>
            <a:r>
              <a:rPr lang="pt-PT" sz="1200" dirty="0"/>
              <a:t>“</a:t>
            </a:r>
            <a:r>
              <a:rPr lang="en-US" sz="1200" dirty="0"/>
              <a:t>One of the best artists I know”</a:t>
            </a:r>
            <a:endParaRPr lang="pt-PT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D8B8BC-9D45-4AF7-9884-15CE8FF076EC}"/>
              </a:ext>
            </a:extLst>
          </p:cNvPr>
          <p:cNvSpPr/>
          <p:nvPr/>
        </p:nvSpPr>
        <p:spPr>
          <a:xfrm>
            <a:off x="456705" y="2070741"/>
            <a:ext cx="1721711" cy="17610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áfico 31" descr="Câmara destaque">
            <a:extLst>
              <a:ext uri="{FF2B5EF4-FFF2-40B4-BE49-F238E27FC236}">
                <a16:creationId xmlns:a16="http://schemas.microsoft.com/office/drawing/2014/main" id="{5D3B8821-A9C5-43D1-A123-5BB7F4714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273" y="2689730"/>
            <a:ext cx="552571" cy="552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4229C5-DF3B-4952-855E-09029EEB1F5C}"/>
              </a:ext>
            </a:extLst>
          </p:cNvPr>
          <p:cNvSpPr txBox="1"/>
          <p:nvPr/>
        </p:nvSpPr>
        <p:spPr>
          <a:xfrm>
            <a:off x="2289174" y="1584669"/>
            <a:ext cx="139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[</a:t>
            </a:r>
            <a:r>
              <a:rPr lang="pt-PT" u="sng" dirty="0"/>
              <a:t>edit profile</a:t>
            </a:r>
            <a:r>
              <a:rPr lang="pt-PT" dirty="0"/>
              <a:t>]</a:t>
            </a:r>
            <a:endParaRPr lang="en-US" dirty="0"/>
          </a:p>
        </p:txBody>
      </p:sp>
      <p:sp>
        <p:nvSpPr>
          <p:cNvPr id="54" name="Estrela: 5 Pontos 47">
            <a:extLst>
              <a:ext uri="{FF2B5EF4-FFF2-40B4-BE49-F238E27FC236}">
                <a16:creationId xmlns:a16="http://schemas.microsoft.com/office/drawing/2014/main" id="{F4947A51-93C8-4B4F-93E7-10CC087C93B7}"/>
              </a:ext>
            </a:extLst>
          </p:cNvPr>
          <p:cNvSpPr/>
          <p:nvPr/>
        </p:nvSpPr>
        <p:spPr>
          <a:xfrm>
            <a:off x="9554096" y="4318324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Estrela: 5 Pontos 48">
            <a:extLst>
              <a:ext uri="{FF2B5EF4-FFF2-40B4-BE49-F238E27FC236}">
                <a16:creationId xmlns:a16="http://schemas.microsoft.com/office/drawing/2014/main" id="{EC7E8DB6-443B-4F90-88C7-6516984BA52D}"/>
              </a:ext>
            </a:extLst>
          </p:cNvPr>
          <p:cNvSpPr/>
          <p:nvPr/>
        </p:nvSpPr>
        <p:spPr>
          <a:xfrm>
            <a:off x="9738395" y="4311237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Estrela: 5 Pontos 49">
            <a:extLst>
              <a:ext uri="{FF2B5EF4-FFF2-40B4-BE49-F238E27FC236}">
                <a16:creationId xmlns:a16="http://schemas.microsoft.com/office/drawing/2014/main" id="{FDD016F5-FEF6-4BD1-8D2B-76DD0BF9E861}"/>
              </a:ext>
            </a:extLst>
          </p:cNvPr>
          <p:cNvSpPr/>
          <p:nvPr/>
        </p:nvSpPr>
        <p:spPr>
          <a:xfrm>
            <a:off x="10108057" y="4311237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Estrela: 5 Pontos 50">
            <a:extLst>
              <a:ext uri="{FF2B5EF4-FFF2-40B4-BE49-F238E27FC236}">
                <a16:creationId xmlns:a16="http://schemas.microsoft.com/office/drawing/2014/main" id="{651AF992-F1B2-46B6-B048-58B857760711}"/>
              </a:ext>
            </a:extLst>
          </p:cNvPr>
          <p:cNvSpPr/>
          <p:nvPr/>
        </p:nvSpPr>
        <p:spPr>
          <a:xfrm>
            <a:off x="9930175" y="4311237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Estrela: 5 Pontos 51">
            <a:extLst>
              <a:ext uri="{FF2B5EF4-FFF2-40B4-BE49-F238E27FC236}">
                <a16:creationId xmlns:a16="http://schemas.microsoft.com/office/drawing/2014/main" id="{B63C2B8F-DBC2-4AD3-BF26-15CB632E9E9F}"/>
              </a:ext>
            </a:extLst>
          </p:cNvPr>
          <p:cNvSpPr/>
          <p:nvPr/>
        </p:nvSpPr>
        <p:spPr>
          <a:xfrm>
            <a:off x="10272460" y="4311237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0" name="Estrela: 5 Pontos 47">
            <a:extLst>
              <a:ext uri="{FF2B5EF4-FFF2-40B4-BE49-F238E27FC236}">
                <a16:creationId xmlns:a16="http://schemas.microsoft.com/office/drawing/2014/main" id="{B9F50B27-0027-4B92-A7B9-D4774C528047}"/>
              </a:ext>
            </a:extLst>
          </p:cNvPr>
          <p:cNvSpPr/>
          <p:nvPr/>
        </p:nvSpPr>
        <p:spPr>
          <a:xfrm>
            <a:off x="9423188" y="4814128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Estrela: 5 Pontos 48">
            <a:extLst>
              <a:ext uri="{FF2B5EF4-FFF2-40B4-BE49-F238E27FC236}">
                <a16:creationId xmlns:a16="http://schemas.microsoft.com/office/drawing/2014/main" id="{0135A3AB-EEBD-42D1-84B4-6B486414031C}"/>
              </a:ext>
            </a:extLst>
          </p:cNvPr>
          <p:cNvSpPr/>
          <p:nvPr/>
        </p:nvSpPr>
        <p:spPr>
          <a:xfrm>
            <a:off x="9607487" y="4807041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Estrela: 5 Pontos 49">
            <a:extLst>
              <a:ext uri="{FF2B5EF4-FFF2-40B4-BE49-F238E27FC236}">
                <a16:creationId xmlns:a16="http://schemas.microsoft.com/office/drawing/2014/main" id="{B17FD4FE-081A-487F-BBB1-FC42C39A005C}"/>
              </a:ext>
            </a:extLst>
          </p:cNvPr>
          <p:cNvSpPr/>
          <p:nvPr/>
        </p:nvSpPr>
        <p:spPr>
          <a:xfrm>
            <a:off x="9977149" y="4807041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Estrela: 5 Pontos 50">
            <a:extLst>
              <a:ext uri="{FF2B5EF4-FFF2-40B4-BE49-F238E27FC236}">
                <a16:creationId xmlns:a16="http://schemas.microsoft.com/office/drawing/2014/main" id="{A55877F0-2CE6-42EE-B1BE-283DCFC7CEF5}"/>
              </a:ext>
            </a:extLst>
          </p:cNvPr>
          <p:cNvSpPr/>
          <p:nvPr/>
        </p:nvSpPr>
        <p:spPr>
          <a:xfrm>
            <a:off x="9799267" y="4807041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Estrela: 5 Pontos 47">
            <a:extLst>
              <a:ext uri="{FF2B5EF4-FFF2-40B4-BE49-F238E27FC236}">
                <a16:creationId xmlns:a16="http://schemas.microsoft.com/office/drawing/2014/main" id="{A886439B-59A2-4030-91B2-BB5572A59087}"/>
              </a:ext>
            </a:extLst>
          </p:cNvPr>
          <p:cNvSpPr/>
          <p:nvPr/>
        </p:nvSpPr>
        <p:spPr>
          <a:xfrm>
            <a:off x="9554096" y="5271215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Estrela: 5 Pontos 48">
            <a:extLst>
              <a:ext uri="{FF2B5EF4-FFF2-40B4-BE49-F238E27FC236}">
                <a16:creationId xmlns:a16="http://schemas.microsoft.com/office/drawing/2014/main" id="{1BBA6C27-F1F8-40E6-B818-7F9143F6C2AD}"/>
              </a:ext>
            </a:extLst>
          </p:cNvPr>
          <p:cNvSpPr/>
          <p:nvPr/>
        </p:nvSpPr>
        <p:spPr>
          <a:xfrm>
            <a:off x="9738395" y="5264128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Estrela: 5 Pontos 49">
            <a:extLst>
              <a:ext uri="{FF2B5EF4-FFF2-40B4-BE49-F238E27FC236}">
                <a16:creationId xmlns:a16="http://schemas.microsoft.com/office/drawing/2014/main" id="{A122EAE0-B0C4-4222-99E8-5C15B5872A26}"/>
              </a:ext>
            </a:extLst>
          </p:cNvPr>
          <p:cNvSpPr/>
          <p:nvPr/>
        </p:nvSpPr>
        <p:spPr>
          <a:xfrm>
            <a:off x="10108057" y="5264128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Estrela: 5 Pontos 50">
            <a:extLst>
              <a:ext uri="{FF2B5EF4-FFF2-40B4-BE49-F238E27FC236}">
                <a16:creationId xmlns:a16="http://schemas.microsoft.com/office/drawing/2014/main" id="{11C20E5B-FBEF-49F1-ADE3-95A7CF5FB166}"/>
              </a:ext>
            </a:extLst>
          </p:cNvPr>
          <p:cNvSpPr/>
          <p:nvPr/>
        </p:nvSpPr>
        <p:spPr>
          <a:xfrm>
            <a:off x="9930175" y="5264128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Estrela: 5 Pontos 51">
            <a:extLst>
              <a:ext uri="{FF2B5EF4-FFF2-40B4-BE49-F238E27FC236}">
                <a16:creationId xmlns:a16="http://schemas.microsoft.com/office/drawing/2014/main" id="{CE435BE3-AEC0-45F1-A401-BCD81B9DC643}"/>
              </a:ext>
            </a:extLst>
          </p:cNvPr>
          <p:cNvSpPr/>
          <p:nvPr/>
        </p:nvSpPr>
        <p:spPr>
          <a:xfrm>
            <a:off x="10272460" y="5264128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1" name="CaixaDeTexto 55">
            <a:extLst>
              <a:ext uri="{FF2B5EF4-FFF2-40B4-BE49-F238E27FC236}">
                <a16:creationId xmlns:a16="http://schemas.microsoft.com/office/drawing/2014/main" id="{8ABD05BC-71B2-44AA-9065-FD2FF47ECD32}"/>
              </a:ext>
            </a:extLst>
          </p:cNvPr>
          <p:cNvSpPr txBox="1"/>
          <p:nvPr/>
        </p:nvSpPr>
        <p:spPr>
          <a:xfrm>
            <a:off x="3525771" y="3926424"/>
            <a:ext cx="9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Auctions:</a:t>
            </a:r>
          </a:p>
        </p:txBody>
      </p:sp>
      <p:sp>
        <p:nvSpPr>
          <p:cNvPr id="82" name="CaixaDeTexto 56">
            <a:extLst>
              <a:ext uri="{FF2B5EF4-FFF2-40B4-BE49-F238E27FC236}">
                <a16:creationId xmlns:a16="http://schemas.microsoft.com/office/drawing/2014/main" id="{75E9E6C1-7E3B-4901-92F0-8323D06248C6}"/>
              </a:ext>
            </a:extLst>
          </p:cNvPr>
          <p:cNvSpPr txBox="1"/>
          <p:nvPr/>
        </p:nvSpPr>
        <p:spPr>
          <a:xfrm>
            <a:off x="3342441" y="4293444"/>
            <a:ext cx="419929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         </a:t>
            </a:r>
          </a:p>
          <a:p>
            <a:endParaRPr lang="pt-PT" sz="1200" dirty="0"/>
          </a:p>
          <a:p>
            <a:endParaRPr lang="pt-PT" sz="1200" dirty="0"/>
          </a:p>
          <a:p>
            <a:r>
              <a:rPr lang="pt-PT" sz="1200" dirty="0"/>
              <a:t>    </a:t>
            </a:r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84" name="Retângulo 59">
            <a:extLst>
              <a:ext uri="{FF2B5EF4-FFF2-40B4-BE49-F238E27FC236}">
                <a16:creationId xmlns:a16="http://schemas.microsoft.com/office/drawing/2014/main" id="{C4C43700-229A-445D-A012-C2E8AE189EA5}"/>
              </a:ext>
            </a:extLst>
          </p:cNvPr>
          <p:cNvSpPr/>
          <p:nvPr/>
        </p:nvSpPr>
        <p:spPr>
          <a:xfrm>
            <a:off x="3492039" y="4422008"/>
            <a:ext cx="800557" cy="1268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6" name="Gráfico 58" descr="Brain in head com preenchimento sólido">
            <a:extLst>
              <a:ext uri="{FF2B5EF4-FFF2-40B4-BE49-F238E27FC236}">
                <a16:creationId xmlns:a16="http://schemas.microsoft.com/office/drawing/2014/main" id="{61FFADAB-F6C7-4C74-B943-6CFD5728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79" y="5741878"/>
            <a:ext cx="425302" cy="425302"/>
          </a:xfrm>
          <a:prstGeom prst="rect">
            <a:avLst/>
          </a:prstGeom>
        </p:spPr>
      </p:pic>
      <p:sp>
        <p:nvSpPr>
          <p:cNvPr id="107" name="Retângulo 59">
            <a:extLst>
              <a:ext uri="{FF2B5EF4-FFF2-40B4-BE49-F238E27FC236}">
                <a16:creationId xmlns:a16="http://schemas.microsoft.com/office/drawing/2014/main" id="{0ED51936-8400-48FC-94FD-7873B4CFF282}"/>
              </a:ext>
            </a:extLst>
          </p:cNvPr>
          <p:cNvSpPr/>
          <p:nvPr/>
        </p:nvSpPr>
        <p:spPr>
          <a:xfrm>
            <a:off x="7968279" y="5748476"/>
            <a:ext cx="425302" cy="42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8" name="CaixaDeTexto 60">
            <a:extLst>
              <a:ext uri="{FF2B5EF4-FFF2-40B4-BE49-F238E27FC236}">
                <a16:creationId xmlns:a16="http://schemas.microsoft.com/office/drawing/2014/main" id="{1D87D305-EBE6-4E10-A3AB-968B8B517ACB}"/>
              </a:ext>
            </a:extLst>
          </p:cNvPr>
          <p:cNvSpPr txBox="1"/>
          <p:nvPr/>
        </p:nvSpPr>
        <p:spPr>
          <a:xfrm>
            <a:off x="8343187" y="5710831"/>
            <a:ext cx="92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Lily Aldrin</a:t>
            </a:r>
          </a:p>
          <a:p>
            <a:endParaRPr lang="pt-PT" sz="1200" dirty="0"/>
          </a:p>
        </p:txBody>
      </p:sp>
      <p:sp>
        <p:nvSpPr>
          <p:cNvPr id="109" name="Estrela: 5 Pontos 47">
            <a:extLst>
              <a:ext uri="{FF2B5EF4-FFF2-40B4-BE49-F238E27FC236}">
                <a16:creationId xmlns:a16="http://schemas.microsoft.com/office/drawing/2014/main" id="{F9E5B12E-7168-4E35-A343-4CBBAEE44F90}"/>
              </a:ext>
            </a:extLst>
          </p:cNvPr>
          <p:cNvSpPr/>
          <p:nvPr/>
        </p:nvSpPr>
        <p:spPr>
          <a:xfrm>
            <a:off x="9117860" y="5791318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0" name="Estrela: 5 Pontos 48">
            <a:extLst>
              <a:ext uri="{FF2B5EF4-FFF2-40B4-BE49-F238E27FC236}">
                <a16:creationId xmlns:a16="http://schemas.microsoft.com/office/drawing/2014/main" id="{EA5B1351-7BD9-4892-82D4-4B1E8D2EB5DB}"/>
              </a:ext>
            </a:extLst>
          </p:cNvPr>
          <p:cNvSpPr/>
          <p:nvPr/>
        </p:nvSpPr>
        <p:spPr>
          <a:xfrm>
            <a:off x="9302159" y="5784231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1" name="Estrela: 5 Pontos 49">
            <a:extLst>
              <a:ext uri="{FF2B5EF4-FFF2-40B4-BE49-F238E27FC236}">
                <a16:creationId xmlns:a16="http://schemas.microsoft.com/office/drawing/2014/main" id="{B5756F85-11BD-46D1-BFF2-D2DEA056AE7A}"/>
              </a:ext>
            </a:extLst>
          </p:cNvPr>
          <p:cNvSpPr/>
          <p:nvPr/>
        </p:nvSpPr>
        <p:spPr>
          <a:xfrm>
            <a:off x="9671821" y="5784231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Estrela: 5 Pontos 50">
            <a:extLst>
              <a:ext uri="{FF2B5EF4-FFF2-40B4-BE49-F238E27FC236}">
                <a16:creationId xmlns:a16="http://schemas.microsoft.com/office/drawing/2014/main" id="{F63E2B3D-F6C1-42CB-9408-A3E142A79BD1}"/>
              </a:ext>
            </a:extLst>
          </p:cNvPr>
          <p:cNvSpPr/>
          <p:nvPr/>
        </p:nvSpPr>
        <p:spPr>
          <a:xfrm>
            <a:off x="9493939" y="5784231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" name="Estrela: 5 Pontos 51">
            <a:extLst>
              <a:ext uri="{FF2B5EF4-FFF2-40B4-BE49-F238E27FC236}">
                <a16:creationId xmlns:a16="http://schemas.microsoft.com/office/drawing/2014/main" id="{BAAE1B9B-B847-4D87-B278-5DA094A23AE2}"/>
              </a:ext>
            </a:extLst>
          </p:cNvPr>
          <p:cNvSpPr/>
          <p:nvPr/>
        </p:nvSpPr>
        <p:spPr>
          <a:xfrm>
            <a:off x="9836224" y="5784231"/>
            <a:ext cx="130908" cy="12038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8" name="Retângulo 59">
            <a:extLst>
              <a:ext uri="{FF2B5EF4-FFF2-40B4-BE49-F238E27FC236}">
                <a16:creationId xmlns:a16="http://schemas.microsoft.com/office/drawing/2014/main" id="{44988E1A-84C6-4918-93B1-7BDCF9C6C008}"/>
              </a:ext>
            </a:extLst>
          </p:cNvPr>
          <p:cNvSpPr/>
          <p:nvPr/>
        </p:nvSpPr>
        <p:spPr>
          <a:xfrm>
            <a:off x="4511579" y="4422008"/>
            <a:ext cx="800557" cy="1268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9" name="Retângulo 59">
            <a:extLst>
              <a:ext uri="{FF2B5EF4-FFF2-40B4-BE49-F238E27FC236}">
                <a16:creationId xmlns:a16="http://schemas.microsoft.com/office/drawing/2014/main" id="{FB3061A6-2674-43A8-AAEC-A7FD2CD4074C}"/>
              </a:ext>
            </a:extLst>
          </p:cNvPr>
          <p:cNvSpPr/>
          <p:nvPr/>
        </p:nvSpPr>
        <p:spPr>
          <a:xfrm>
            <a:off x="5540163" y="4422008"/>
            <a:ext cx="800557" cy="1268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0" name="Retângulo 59">
            <a:extLst>
              <a:ext uri="{FF2B5EF4-FFF2-40B4-BE49-F238E27FC236}">
                <a16:creationId xmlns:a16="http://schemas.microsoft.com/office/drawing/2014/main" id="{65885E12-BFE2-4286-A38D-2556ABA06369}"/>
              </a:ext>
            </a:extLst>
          </p:cNvPr>
          <p:cNvSpPr/>
          <p:nvPr/>
        </p:nvSpPr>
        <p:spPr>
          <a:xfrm>
            <a:off x="6571703" y="4422008"/>
            <a:ext cx="800557" cy="1268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1" name="Retângulo 59">
            <a:extLst>
              <a:ext uri="{FF2B5EF4-FFF2-40B4-BE49-F238E27FC236}">
                <a16:creationId xmlns:a16="http://schemas.microsoft.com/office/drawing/2014/main" id="{C458B837-8FD1-42B4-82F8-E57298693333}"/>
              </a:ext>
            </a:extLst>
          </p:cNvPr>
          <p:cNvSpPr/>
          <p:nvPr/>
        </p:nvSpPr>
        <p:spPr>
          <a:xfrm>
            <a:off x="3662117" y="4586108"/>
            <a:ext cx="444087" cy="696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2" name="CaixaDeTexto 45">
            <a:extLst>
              <a:ext uri="{FF2B5EF4-FFF2-40B4-BE49-F238E27FC236}">
                <a16:creationId xmlns:a16="http://schemas.microsoft.com/office/drawing/2014/main" id="{037DF585-EF1C-46EB-8F42-F693DCF174F3}"/>
              </a:ext>
            </a:extLst>
          </p:cNvPr>
          <p:cNvSpPr txBox="1"/>
          <p:nvPr/>
        </p:nvSpPr>
        <p:spPr>
          <a:xfrm>
            <a:off x="3578578" y="5342158"/>
            <a:ext cx="627478" cy="27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Item 1</a:t>
            </a:r>
          </a:p>
        </p:txBody>
      </p:sp>
      <p:sp>
        <p:nvSpPr>
          <p:cNvPr id="123" name="CaixaDeTexto 45">
            <a:extLst>
              <a:ext uri="{FF2B5EF4-FFF2-40B4-BE49-F238E27FC236}">
                <a16:creationId xmlns:a16="http://schemas.microsoft.com/office/drawing/2014/main" id="{EAE80708-6619-4AEA-93CD-DFAA97716A5F}"/>
              </a:ext>
            </a:extLst>
          </p:cNvPr>
          <p:cNvSpPr txBox="1"/>
          <p:nvPr/>
        </p:nvSpPr>
        <p:spPr>
          <a:xfrm>
            <a:off x="4601699" y="5342158"/>
            <a:ext cx="627478" cy="27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Item 2</a:t>
            </a:r>
          </a:p>
        </p:txBody>
      </p:sp>
      <p:sp>
        <p:nvSpPr>
          <p:cNvPr id="124" name="CaixaDeTexto 45">
            <a:extLst>
              <a:ext uri="{FF2B5EF4-FFF2-40B4-BE49-F238E27FC236}">
                <a16:creationId xmlns:a16="http://schemas.microsoft.com/office/drawing/2014/main" id="{347106BE-B101-4EBE-9F96-53FC3F1FCA0A}"/>
              </a:ext>
            </a:extLst>
          </p:cNvPr>
          <p:cNvSpPr txBox="1"/>
          <p:nvPr/>
        </p:nvSpPr>
        <p:spPr>
          <a:xfrm>
            <a:off x="5626702" y="5340180"/>
            <a:ext cx="627478" cy="27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Item 3</a:t>
            </a:r>
          </a:p>
        </p:txBody>
      </p:sp>
      <p:sp>
        <p:nvSpPr>
          <p:cNvPr id="125" name="CaixaDeTexto 45">
            <a:extLst>
              <a:ext uri="{FF2B5EF4-FFF2-40B4-BE49-F238E27FC236}">
                <a16:creationId xmlns:a16="http://schemas.microsoft.com/office/drawing/2014/main" id="{81BD34C4-EEB6-48D1-B2E0-735A105131F4}"/>
              </a:ext>
            </a:extLst>
          </p:cNvPr>
          <p:cNvSpPr txBox="1"/>
          <p:nvPr/>
        </p:nvSpPr>
        <p:spPr>
          <a:xfrm>
            <a:off x="6667378" y="5343734"/>
            <a:ext cx="627478" cy="27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Item 4</a:t>
            </a:r>
          </a:p>
        </p:txBody>
      </p:sp>
      <p:sp>
        <p:nvSpPr>
          <p:cNvPr id="126" name="Retângulo 59">
            <a:extLst>
              <a:ext uri="{FF2B5EF4-FFF2-40B4-BE49-F238E27FC236}">
                <a16:creationId xmlns:a16="http://schemas.microsoft.com/office/drawing/2014/main" id="{D0385A35-B533-4854-9432-9875A1172D44}"/>
              </a:ext>
            </a:extLst>
          </p:cNvPr>
          <p:cNvSpPr/>
          <p:nvPr/>
        </p:nvSpPr>
        <p:spPr>
          <a:xfrm>
            <a:off x="4684906" y="4605283"/>
            <a:ext cx="444087" cy="696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7" name="Retângulo 59">
            <a:extLst>
              <a:ext uri="{FF2B5EF4-FFF2-40B4-BE49-F238E27FC236}">
                <a16:creationId xmlns:a16="http://schemas.microsoft.com/office/drawing/2014/main" id="{A9D9548B-5873-460A-A7CF-BEC979BCE057}"/>
              </a:ext>
            </a:extLst>
          </p:cNvPr>
          <p:cNvSpPr/>
          <p:nvPr/>
        </p:nvSpPr>
        <p:spPr>
          <a:xfrm>
            <a:off x="5721766" y="4605283"/>
            <a:ext cx="444087" cy="696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8" name="Retângulo 59">
            <a:extLst>
              <a:ext uri="{FF2B5EF4-FFF2-40B4-BE49-F238E27FC236}">
                <a16:creationId xmlns:a16="http://schemas.microsoft.com/office/drawing/2014/main" id="{D6639EE4-DB63-4E6F-943A-E86314811D17}"/>
              </a:ext>
            </a:extLst>
          </p:cNvPr>
          <p:cNvSpPr/>
          <p:nvPr/>
        </p:nvSpPr>
        <p:spPr>
          <a:xfrm>
            <a:off x="6733030" y="4604832"/>
            <a:ext cx="444087" cy="696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9" name="Gráfico 31" descr="Câmara destaque">
            <a:extLst>
              <a:ext uri="{FF2B5EF4-FFF2-40B4-BE49-F238E27FC236}">
                <a16:creationId xmlns:a16="http://schemas.microsoft.com/office/drawing/2014/main" id="{CBD987C1-AEEA-4CAE-B3F6-4D833384A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3348" y="4755542"/>
            <a:ext cx="357937" cy="357937"/>
          </a:xfrm>
          <a:prstGeom prst="rect">
            <a:avLst/>
          </a:prstGeom>
        </p:spPr>
      </p:pic>
      <p:pic>
        <p:nvPicPr>
          <p:cNvPr id="130" name="Gráfico 31" descr="Câmara destaque">
            <a:extLst>
              <a:ext uri="{FF2B5EF4-FFF2-40B4-BE49-F238E27FC236}">
                <a16:creationId xmlns:a16="http://schemas.microsoft.com/office/drawing/2014/main" id="{D560CC81-F81B-4E25-BEF5-DB7D8CDAF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7980" y="4757294"/>
            <a:ext cx="357937" cy="357937"/>
          </a:xfrm>
          <a:prstGeom prst="rect">
            <a:avLst/>
          </a:prstGeom>
        </p:spPr>
      </p:pic>
      <p:pic>
        <p:nvPicPr>
          <p:cNvPr id="131" name="Gráfico 31" descr="Câmara destaque">
            <a:extLst>
              <a:ext uri="{FF2B5EF4-FFF2-40B4-BE49-F238E27FC236}">
                <a16:creationId xmlns:a16="http://schemas.microsoft.com/office/drawing/2014/main" id="{030C6572-29B1-43CF-90B8-753CC1CD1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2097" y="4761854"/>
            <a:ext cx="357937" cy="357937"/>
          </a:xfrm>
          <a:prstGeom prst="rect">
            <a:avLst/>
          </a:prstGeom>
        </p:spPr>
      </p:pic>
      <p:pic>
        <p:nvPicPr>
          <p:cNvPr id="132" name="Gráfico 31" descr="Câmara destaque">
            <a:extLst>
              <a:ext uri="{FF2B5EF4-FFF2-40B4-BE49-F238E27FC236}">
                <a16:creationId xmlns:a16="http://schemas.microsoft.com/office/drawing/2014/main" id="{260D1FF0-771F-438F-AF42-A8FBF5E26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6104" y="4777207"/>
            <a:ext cx="357937" cy="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8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New times roman</vt:lpstr>
      <vt:lpstr>Segoe Script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Barbosa</dc:creator>
  <cp:lastModifiedBy>Carolina Cintra Fernandes Figueira</cp:lastModifiedBy>
  <cp:revision>2</cp:revision>
  <dcterms:created xsi:type="dcterms:W3CDTF">2021-11-07T14:47:27Z</dcterms:created>
  <dcterms:modified xsi:type="dcterms:W3CDTF">2021-11-07T22:45:43Z</dcterms:modified>
</cp:coreProperties>
</file>