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1" r:id="rId3"/>
    <p:sldId id="258" r:id="rId4"/>
    <p:sldId id="262" r:id="rId5"/>
  </p:sldIdLst>
  <p:sldSz cx="9144000" cy="6858000" type="screen4x3"/>
  <p:notesSz cx="6858000" cy="9144000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5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F61E-C81E-B147-A9C3-9359CCDF05AF}" type="datetimeFigureOut">
              <a:rPr lang="nb-NO" smtClean="0"/>
              <a:t>17.11.14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D690-0A75-2B47-B762-A5B99D01306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9187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F61E-C81E-B147-A9C3-9359CCDF05AF}" type="datetimeFigureOut">
              <a:rPr lang="nb-NO" smtClean="0"/>
              <a:t>17.11.14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D690-0A75-2B47-B762-A5B99D01306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39534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F61E-C81E-B147-A9C3-9359CCDF05AF}" type="datetimeFigureOut">
              <a:rPr lang="nb-NO" smtClean="0"/>
              <a:t>17.11.14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D690-0A75-2B47-B762-A5B99D01306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86481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F61E-C81E-B147-A9C3-9359CCDF05AF}" type="datetimeFigureOut">
              <a:rPr lang="nb-NO" smtClean="0"/>
              <a:t>17.11.14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D690-0A75-2B47-B762-A5B99D01306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1275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F61E-C81E-B147-A9C3-9359CCDF05AF}" type="datetimeFigureOut">
              <a:rPr lang="nb-NO" smtClean="0"/>
              <a:t>17.11.14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D690-0A75-2B47-B762-A5B99D01306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63573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F61E-C81E-B147-A9C3-9359CCDF05AF}" type="datetimeFigureOut">
              <a:rPr lang="nb-NO" smtClean="0"/>
              <a:t>17.11.14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D690-0A75-2B47-B762-A5B99D01306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60002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F61E-C81E-B147-A9C3-9359CCDF05AF}" type="datetimeFigureOut">
              <a:rPr lang="nb-NO" smtClean="0"/>
              <a:t>17.11.14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D690-0A75-2B47-B762-A5B99D01306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11557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F61E-C81E-B147-A9C3-9359CCDF05AF}" type="datetimeFigureOut">
              <a:rPr lang="nb-NO" smtClean="0"/>
              <a:t>17.11.14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D690-0A75-2B47-B762-A5B99D01306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77978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F61E-C81E-B147-A9C3-9359CCDF05AF}" type="datetimeFigureOut">
              <a:rPr lang="nb-NO" smtClean="0"/>
              <a:t>17.11.14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D690-0A75-2B47-B762-A5B99D01306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07588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F61E-C81E-B147-A9C3-9359CCDF05AF}" type="datetimeFigureOut">
              <a:rPr lang="nb-NO" smtClean="0"/>
              <a:t>17.11.14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D690-0A75-2B47-B762-A5B99D01306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7670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F61E-C81E-B147-A9C3-9359CCDF05AF}" type="datetimeFigureOut">
              <a:rPr lang="nb-NO" smtClean="0"/>
              <a:t>17.11.14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D690-0A75-2B47-B762-A5B99D01306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05427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BF61E-C81E-B147-A9C3-9359CCDF05AF}" type="datetimeFigureOut">
              <a:rPr lang="nb-NO" smtClean="0"/>
              <a:t>17.11.14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2D690-0A75-2B47-B762-A5B99D01306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0831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Diagnostic</a:t>
            </a:r>
            <a:r>
              <a:rPr lang="nb-NO" dirty="0" smtClean="0"/>
              <a:t> report </a:t>
            </a:r>
            <a:r>
              <a:rPr lang="nb-NO" dirty="0" err="1" smtClean="0"/>
              <a:t>meta</a:t>
            </a:r>
            <a:r>
              <a:rPr lang="nb-NO" dirty="0" smtClean="0"/>
              <a:t> </a:t>
            </a:r>
            <a:r>
              <a:rPr lang="nb-NO" dirty="0" err="1" smtClean="0"/>
              <a:t>analysis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err="1" smtClean="0"/>
              <a:t>Steps</a:t>
            </a:r>
            <a:r>
              <a:rPr lang="nb-NO" dirty="0" smtClean="0"/>
              <a:t> to </a:t>
            </a:r>
            <a:r>
              <a:rPr lang="nb-NO" dirty="0" err="1" smtClean="0"/>
              <a:t>include</a:t>
            </a:r>
            <a:r>
              <a:rPr lang="nb-NO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err="1" smtClean="0"/>
              <a:t>Weighting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effect</a:t>
            </a:r>
            <a:r>
              <a:rPr lang="nb-NO" dirty="0" smtClean="0"/>
              <a:t> </a:t>
            </a:r>
            <a:r>
              <a:rPr lang="nb-NO" dirty="0" err="1" smtClean="0"/>
              <a:t>sizes</a:t>
            </a:r>
            <a:r>
              <a:rPr lang="nb-NO" dirty="0" smtClean="0"/>
              <a:t> </a:t>
            </a:r>
            <a:r>
              <a:rPr lang="nb-NO" dirty="0" err="1" smtClean="0"/>
              <a:t>across</a:t>
            </a:r>
            <a:r>
              <a:rPr lang="nb-NO" dirty="0" smtClean="0"/>
              <a:t> studies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err="1" smtClean="0"/>
              <a:t>Exploring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cause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heterogeneity</a:t>
            </a:r>
            <a:endParaRPr lang="nb-NO" dirty="0" smtClean="0"/>
          </a:p>
          <a:p>
            <a:pPr marL="514350" indent="-514350">
              <a:buFont typeface="+mj-lt"/>
              <a:buAutoNum type="arabicPeriod"/>
            </a:pPr>
            <a:r>
              <a:rPr lang="nb-NO" dirty="0" smtClean="0"/>
              <a:t>Test for </a:t>
            </a:r>
            <a:r>
              <a:rPr lang="nb-NO" dirty="0" err="1" smtClean="0"/>
              <a:t>publication</a:t>
            </a:r>
            <a:r>
              <a:rPr lang="nb-NO" dirty="0" smtClean="0"/>
              <a:t> bias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err="1" smtClean="0"/>
              <a:t>Sensitivity</a:t>
            </a:r>
            <a:r>
              <a:rPr lang="nb-NO" dirty="0" smtClean="0"/>
              <a:t> </a:t>
            </a:r>
            <a:r>
              <a:rPr lang="nb-NO" dirty="0" err="1" smtClean="0"/>
              <a:t>analysis</a:t>
            </a:r>
            <a:endParaRPr lang="nb-NO" dirty="0" smtClean="0"/>
          </a:p>
          <a:p>
            <a:pPr marL="514350" indent="-514350">
              <a:buFont typeface="+mj-lt"/>
              <a:buAutoNum type="arabicPeriod"/>
            </a:pPr>
            <a:r>
              <a:rPr lang="nb-NO" dirty="0" smtClean="0"/>
              <a:t>(</a:t>
            </a:r>
            <a:r>
              <a:rPr lang="nb-NO" dirty="0" err="1" smtClean="0"/>
              <a:t>account</a:t>
            </a:r>
            <a:r>
              <a:rPr lang="nb-NO" dirty="0" smtClean="0"/>
              <a:t> for </a:t>
            </a:r>
            <a:r>
              <a:rPr lang="nb-NO" dirty="0" err="1" smtClean="0"/>
              <a:t>phylogeny</a:t>
            </a:r>
            <a:r>
              <a:rPr lang="nb-NO" dirty="0" smtClean="0"/>
              <a:t>)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34221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What</a:t>
            </a:r>
            <a:r>
              <a:rPr lang="nb-NO" dirty="0" smtClean="0"/>
              <a:t> </a:t>
            </a:r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did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b-NO" dirty="0" err="1" smtClean="0"/>
              <a:t>Steps</a:t>
            </a:r>
            <a:r>
              <a:rPr lang="nb-NO" dirty="0" smtClean="0"/>
              <a:t> to </a:t>
            </a:r>
            <a:r>
              <a:rPr lang="nb-NO" dirty="0" err="1" smtClean="0"/>
              <a:t>include</a:t>
            </a:r>
            <a:r>
              <a:rPr lang="nb-NO" dirty="0" smtClean="0"/>
              <a:t> in </a:t>
            </a:r>
            <a:r>
              <a:rPr lang="nb-NO" dirty="0" err="1" smtClean="0"/>
              <a:t>meta</a:t>
            </a:r>
            <a:r>
              <a:rPr lang="nb-NO" dirty="0" smtClean="0"/>
              <a:t> analyses: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err="1" smtClean="0"/>
              <a:t>Weighting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effect</a:t>
            </a:r>
            <a:r>
              <a:rPr lang="nb-NO" dirty="0" smtClean="0"/>
              <a:t> </a:t>
            </a:r>
            <a:r>
              <a:rPr lang="nb-NO" dirty="0" err="1" smtClean="0"/>
              <a:t>sizes</a:t>
            </a:r>
            <a:r>
              <a:rPr lang="nb-NO" dirty="0" smtClean="0"/>
              <a:t> </a:t>
            </a:r>
          </a:p>
          <a:p>
            <a:pPr marL="914400" lvl="1" indent="-514350"/>
            <a:r>
              <a:rPr lang="nb-NO" dirty="0" smtClean="0"/>
              <a:t>Integrated in </a:t>
            </a:r>
            <a:r>
              <a:rPr lang="nb-NO" dirty="0" err="1" smtClean="0">
                <a:latin typeface="Lucida Console"/>
                <a:cs typeface="Lucida Console"/>
              </a:rPr>
              <a:t>rma</a:t>
            </a:r>
            <a:r>
              <a:rPr lang="nb-NO" dirty="0" smtClean="0"/>
              <a:t> </a:t>
            </a:r>
            <a:r>
              <a:rPr lang="nb-NO" dirty="0" err="1" smtClean="0"/>
              <a:t>function</a:t>
            </a:r>
            <a:endParaRPr lang="nb-NO" dirty="0" smtClean="0"/>
          </a:p>
          <a:p>
            <a:pPr marL="514350" indent="-514350">
              <a:buFont typeface="+mj-lt"/>
              <a:buAutoNum type="arabicPeriod"/>
            </a:pPr>
            <a:r>
              <a:rPr lang="nb-NO" dirty="0" err="1" smtClean="0"/>
              <a:t>Exploring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cause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heterogeneity</a:t>
            </a:r>
            <a:endParaRPr lang="nb-NO" dirty="0" smtClean="0"/>
          </a:p>
          <a:p>
            <a:pPr marL="914400" lvl="1" indent="-514350"/>
            <a:r>
              <a:rPr lang="nb-NO" dirty="0" err="1" smtClean="0"/>
              <a:t>Adding</a:t>
            </a:r>
            <a:r>
              <a:rPr lang="nb-NO" dirty="0" smtClean="0"/>
              <a:t> moderators in </a:t>
            </a:r>
            <a:r>
              <a:rPr lang="nb-NO" dirty="0" err="1" smtClean="0">
                <a:latin typeface="Lucida Console"/>
                <a:cs typeface="Lucida Console"/>
              </a:rPr>
              <a:t>rma</a:t>
            </a:r>
            <a:r>
              <a:rPr lang="nb-NO" dirty="0" smtClean="0">
                <a:cs typeface="Lucida Console"/>
              </a:rPr>
              <a:t> </a:t>
            </a:r>
            <a:r>
              <a:rPr lang="nb-NO" dirty="0" err="1" smtClean="0">
                <a:cs typeface="Lucida Console"/>
              </a:rPr>
              <a:t>function</a:t>
            </a:r>
            <a:r>
              <a:rPr lang="nb-NO" dirty="0" smtClean="0">
                <a:cs typeface="Lucida Console"/>
              </a:rPr>
              <a:t> (</a:t>
            </a:r>
            <a:r>
              <a:rPr lang="nb-NO" dirty="0" err="1" smtClean="0">
                <a:cs typeface="Lucida Console"/>
              </a:rPr>
              <a:t>meta</a:t>
            </a:r>
            <a:r>
              <a:rPr lang="nb-NO" dirty="0" smtClean="0">
                <a:cs typeface="Lucida Console"/>
              </a:rPr>
              <a:t> </a:t>
            </a:r>
            <a:r>
              <a:rPr lang="nb-NO" dirty="0" err="1" smtClean="0">
                <a:cs typeface="Lucida Console"/>
              </a:rPr>
              <a:t>regression</a:t>
            </a:r>
            <a:r>
              <a:rPr lang="nb-NO" dirty="0" smtClean="0">
                <a:cs typeface="Lucida Console"/>
              </a:rPr>
              <a:t>)</a:t>
            </a:r>
            <a:endParaRPr lang="nb-NO" dirty="0" smtClean="0"/>
          </a:p>
          <a:p>
            <a:pPr marL="514350" indent="-514350">
              <a:buFont typeface="+mj-lt"/>
              <a:buAutoNum type="arabicPeriod"/>
            </a:pPr>
            <a:r>
              <a:rPr lang="nb-NO" dirty="0" smtClean="0"/>
              <a:t>Test for </a:t>
            </a:r>
            <a:r>
              <a:rPr lang="nb-NO" dirty="0" err="1" smtClean="0"/>
              <a:t>publication</a:t>
            </a:r>
            <a:r>
              <a:rPr lang="nb-NO" dirty="0" smtClean="0"/>
              <a:t> bias</a:t>
            </a:r>
          </a:p>
          <a:p>
            <a:pPr marL="914400" lvl="1" indent="-514350"/>
            <a:r>
              <a:rPr lang="nb-NO" dirty="0" err="1" smtClean="0"/>
              <a:t>Funnel</a:t>
            </a:r>
            <a:r>
              <a:rPr lang="nb-NO" dirty="0" smtClean="0"/>
              <a:t> plot, </a:t>
            </a:r>
            <a:r>
              <a:rPr lang="nb-NO" dirty="0" err="1" smtClean="0"/>
              <a:t>Fail</a:t>
            </a:r>
            <a:r>
              <a:rPr lang="nb-NO" dirty="0" smtClean="0"/>
              <a:t>-Safe N </a:t>
            </a:r>
            <a:r>
              <a:rPr lang="nb-NO" dirty="0" err="1" smtClean="0"/>
              <a:t>analysis</a:t>
            </a:r>
            <a:endParaRPr lang="nb-NO" dirty="0" smtClean="0"/>
          </a:p>
          <a:p>
            <a:pPr marL="514350" indent="-514350">
              <a:buFont typeface="+mj-lt"/>
              <a:buAutoNum type="arabicPeriod"/>
            </a:pPr>
            <a:r>
              <a:rPr lang="nb-NO" dirty="0" err="1" smtClean="0"/>
              <a:t>Sensitivity</a:t>
            </a:r>
            <a:r>
              <a:rPr lang="nb-NO" dirty="0" smtClean="0"/>
              <a:t> </a:t>
            </a:r>
            <a:r>
              <a:rPr lang="nb-NO" dirty="0" err="1" smtClean="0"/>
              <a:t>analysis</a:t>
            </a:r>
            <a:endParaRPr lang="nb-NO" dirty="0" smtClean="0"/>
          </a:p>
          <a:p>
            <a:pPr marL="914400" lvl="1" indent="-514350"/>
            <a:r>
              <a:rPr lang="nb-NO" dirty="0" smtClean="0"/>
              <a:t>Leave1out </a:t>
            </a:r>
            <a:r>
              <a:rPr lang="nb-NO" dirty="0" err="1" smtClean="0"/>
              <a:t>analysis</a:t>
            </a:r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4148343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 smtClean="0"/>
              <a:t>Meta-</a:t>
            </a:r>
            <a:r>
              <a:rPr lang="nb-NO" dirty="0" err="1" smtClean="0"/>
              <a:t>analysis</a:t>
            </a:r>
            <a:r>
              <a:rPr lang="nb-NO" dirty="0" smtClean="0"/>
              <a:t> in </a:t>
            </a:r>
            <a:r>
              <a:rPr lang="nb-NO" dirty="0" err="1" smtClean="0"/>
              <a:t>one</a:t>
            </a:r>
            <a:r>
              <a:rPr lang="nb-NO" dirty="0" smtClean="0"/>
              <a:t> slide: </a:t>
            </a:r>
            <a:br>
              <a:rPr lang="nb-NO" dirty="0" smtClean="0"/>
            </a:br>
            <a:r>
              <a:rPr lang="nb-NO" dirty="0"/>
              <a:t/>
            </a:r>
            <a:br>
              <a:rPr lang="nb-NO" dirty="0"/>
            </a:br>
            <a:r>
              <a:rPr lang="nb-NO" dirty="0"/>
              <a:t>F</a:t>
            </a:r>
            <a:r>
              <a:rPr lang="nb-NO" dirty="0" smtClean="0"/>
              <a:t>orest plot!</a:t>
            </a:r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nb-NO" dirty="0" err="1" smtClean="0"/>
              <a:t>Dataset</a:t>
            </a:r>
            <a:r>
              <a:rPr lang="nb-NO" dirty="0" smtClean="0"/>
              <a:t>: Gibson et. al 2011</a:t>
            </a:r>
          </a:p>
          <a:p>
            <a:pPr marL="285750" indent="-285750">
              <a:buFontTx/>
              <a:buChar char="-"/>
            </a:pPr>
            <a:r>
              <a:rPr lang="nb-NO" dirty="0" err="1" smtClean="0"/>
              <a:t>Subset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</a:t>
            </a:r>
            <a:r>
              <a:rPr lang="nb-NO" dirty="0" err="1" smtClean="0"/>
              <a:t>only</a:t>
            </a:r>
            <a:r>
              <a:rPr lang="nb-NO" dirty="0" smtClean="0"/>
              <a:t> </a:t>
            </a:r>
            <a:r>
              <a:rPr lang="nb-NO" dirty="0" err="1" smtClean="0"/>
              <a:t>bird</a:t>
            </a:r>
            <a:r>
              <a:rPr lang="nb-NO" dirty="0" smtClean="0"/>
              <a:t> </a:t>
            </a:r>
            <a:r>
              <a:rPr lang="nb-NO" dirty="0" err="1" smtClean="0"/>
              <a:t>taxon</a:t>
            </a:r>
            <a:endParaRPr lang="nb-NO" dirty="0" smtClean="0"/>
          </a:p>
          <a:p>
            <a:pPr marL="285750" indent="-285750">
              <a:buFontTx/>
              <a:buChar char="-"/>
            </a:pPr>
            <a:r>
              <a:rPr lang="nb-NO" dirty="0" err="1" smtClean="0"/>
              <a:t>Only</a:t>
            </a:r>
            <a:r>
              <a:rPr lang="nb-NO" dirty="0" smtClean="0"/>
              <a:t> 1 species per </a:t>
            </a:r>
            <a:r>
              <a:rPr lang="nb-NO" dirty="0" err="1" smtClean="0"/>
              <a:t>study</a:t>
            </a:r>
            <a:r>
              <a:rPr lang="nb-NO" dirty="0" smtClean="0"/>
              <a:t> </a:t>
            </a:r>
            <a:r>
              <a:rPr lang="nb-NO" dirty="0" err="1" smtClean="0"/>
              <a:t>selected</a:t>
            </a:r>
            <a:r>
              <a:rPr lang="nb-NO" dirty="0" smtClean="0"/>
              <a:t> (</a:t>
            </a:r>
            <a:r>
              <a:rPr lang="nb-NO" dirty="0" err="1" smtClean="0"/>
              <a:t>randomly</a:t>
            </a:r>
            <a:r>
              <a:rPr lang="nb-NO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nb-NO" dirty="0" smtClean="0"/>
              <a:t>From n=2220 to n=38, so </a:t>
            </a:r>
            <a:r>
              <a:rPr lang="nb-NO" dirty="0" err="1" smtClean="0"/>
              <a:t>exptremely</a:t>
            </a:r>
            <a:r>
              <a:rPr lang="nb-NO" dirty="0" smtClean="0"/>
              <a:t> </a:t>
            </a:r>
            <a:r>
              <a:rPr lang="nb-NO" dirty="0" err="1" smtClean="0"/>
              <a:t>simplified</a:t>
            </a:r>
            <a:endParaRPr lang="nb-NO" dirty="0" smtClean="0"/>
          </a:p>
          <a:p>
            <a:pPr marL="285750" indent="-285750">
              <a:buFontTx/>
              <a:buChar char="-"/>
            </a:pPr>
            <a:r>
              <a:rPr lang="nb-NO" dirty="0" smtClean="0"/>
              <a:t>The </a:t>
            </a:r>
            <a:r>
              <a:rPr lang="nb-NO" dirty="0" err="1" smtClean="0"/>
              <a:t>steps</a:t>
            </a:r>
            <a:r>
              <a:rPr lang="nb-NO" dirty="0" smtClean="0"/>
              <a:t> </a:t>
            </a:r>
            <a:r>
              <a:rPr lang="nb-NO" dirty="0" err="1" smtClean="0"/>
              <a:t>presented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slide </a:t>
            </a:r>
            <a:r>
              <a:rPr lang="nb-NO" dirty="0" err="1" smtClean="0"/>
              <a:t>before</a:t>
            </a:r>
            <a:r>
              <a:rPr lang="nb-NO" dirty="0" smtClean="0"/>
              <a:t> </a:t>
            </a:r>
            <a:r>
              <a:rPr lang="nb-NO" dirty="0" err="1" smtClean="0"/>
              <a:t>implemented</a:t>
            </a:r>
            <a:endParaRPr lang="nb-NO" dirty="0" smtClean="0"/>
          </a:p>
          <a:p>
            <a:pPr marL="285750" indent="-285750">
              <a:buFontTx/>
              <a:buChar char="-"/>
            </a:pPr>
            <a:r>
              <a:rPr lang="nb-NO" dirty="0" smtClean="0"/>
              <a:t>And </a:t>
            </a:r>
            <a:r>
              <a:rPr lang="nb-NO" dirty="0" err="1" smtClean="0"/>
              <a:t>voila</a:t>
            </a:r>
            <a:r>
              <a:rPr lang="nb-NO" dirty="0" smtClean="0"/>
              <a:t>! </a:t>
            </a:r>
            <a:r>
              <a:rPr lang="nb-NO" dirty="0" err="1" smtClean="0"/>
              <a:t>Here’s</a:t>
            </a:r>
            <a:r>
              <a:rPr lang="nb-NO" dirty="0" smtClean="0"/>
              <a:t> </a:t>
            </a:r>
            <a:r>
              <a:rPr lang="nb-NO" dirty="0" err="1" smtClean="0"/>
              <a:t>our</a:t>
            </a:r>
            <a:r>
              <a:rPr lang="nb-NO" dirty="0" smtClean="0"/>
              <a:t> </a:t>
            </a:r>
            <a:r>
              <a:rPr lang="nb-NO" dirty="0" err="1" smtClean="0"/>
              <a:t>result</a:t>
            </a:r>
            <a:r>
              <a:rPr lang="nb-NO" dirty="0" smtClean="0"/>
              <a:t>!</a:t>
            </a:r>
          </a:p>
          <a:p>
            <a:pPr marL="285750" indent="-285750">
              <a:buFontTx/>
              <a:buChar char="-"/>
            </a:pPr>
            <a:r>
              <a:rPr lang="nb-NO" dirty="0" err="1" smtClean="0"/>
              <a:t>Can</a:t>
            </a:r>
            <a:r>
              <a:rPr lang="nb-NO" dirty="0" smtClean="0"/>
              <a:t> show </a:t>
            </a:r>
            <a:r>
              <a:rPr lang="nb-NO" dirty="0" err="1" smtClean="0"/>
              <a:t>you</a:t>
            </a:r>
            <a:r>
              <a:rPr lang="nb-NO" dirty="0" smtClean="0"/>
              <a:t> more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request</a:t>
            </a:r>
            <a:endParaRPr lang="nb-NO" dirty="0"/>
          </a:p>
        </p:txBody>
      </p:sp>
      <p:pic>
        <p:nvPicPr>
          <p:cNvPr id="5" name="Plassholder for innhold 4" descr="Rplot10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06" b="9106"/>
          <a:stretch/>
        </p:blipFill>
        <p:spPr/>
      </p:pic>
    </p:spTree>
    <p:extLst>
      <p:ext uri="{BB962C8B-B14F-4D97-AF65-F5344CB8AC3E}">
        <p14:creationId xmlns:p14="http://schemas.microsoft.com/office/powerpoint/2010/main" val="756268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The </a:t>
            </a:r>
            <a:r>
              <a:rPr lang="nb-NO" dirty="0" err="1" smtClean="0"/>
              <a:t>next</a:t>
            </a:r>
            <a:r>
              <a:rPr lang="nb-NO" dirty="0" smtClean="0"/>
              <a:t> </a:t>
            </a:r>
            <a:r>
              <a:rPr lang="nb-NO" dirty="0" err="1" smtClean="0"/>
              <a:t>two</a:t>
            </a:r>
            <a:r>
              <a:rPr lang="nb-NO" dirty="0" smtClean="0"/>
              <a:t> </a:t>
            </a:r>
            <a:r>
              <a:rPr lang="nb-NO" dirty="0" err="1" smtClean="0"/>
              <a:t>weeks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 err="1" smtClean="0"/>
              <a:t>What</a:t>
            </a:r>
            <a:r>
              <a:rPr lang="nb-NO" dirty="0" smtClean="0"/>
              <a:t> </a:t>
            </a:r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should</a:t>
            </a:r>
            <a:r>
              <a:rPr lang="nb-NO" dirty="0" smtClean="0"/>
              <a:t> do</a:t>
            </a:r>
          </a:p>
          <a:p>
            <a:r>
              <a:rPr lang="nb-NO" dirty="0" smtClean="0"/>
              <a:t>R-script more or less </a:t>
            </a:r>
            <a:r>
              <a:rPr lang="nb-NO" dirty="0" err="1" smtClean="0"/>
              <a:t>sorted</a:t>
            </a:r>
            <a:r>
              <a:rPr lang="nb-NO" dirty="0" smtClean="0"/>
              <a:t> </a:t>
            </a:r>
            <a:r>
              <a:rPr lang="nb-NO" dirty="0" err="1" smtClean="0"/>
              <a:t>out</a:t>
            </a:r>
            <a:endParaRPr lang="nb-NO" dirty="0" smtClean="0"/>
          </a:p>
          <a:p>
            <a:r>
              <a:rPr lang="nb-NO" dirty="0" err="1" smtClean="0"/>
              <a:t>Automize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meta</a:t>
            </a:r>
            <a:r>
              <a:rPr lang="nb-NO" dirty="0" smtClean="0"/>
              <a:t> </a:t>
            </a:r>
            <a:r>
              <a:rPr lang="nb-NO" dirty="0" err="1" smtClean="0"/>
              <a:t>analysis</a:t>
            </a:r>
            <a:r>
              <a:rPr lang="nb-NO" dirty="0" smtClean="0"/>
              <a:t>/</a:t>
            </a:r>
            <a:r>
              <a:rPr lang="nb-NO" dirty="0" err="1" smtClean="0"/>
              <a:t>diagnostic</a:t>
            </a:r>
            <a:r>
              <a:rPr lang="nb-NO" dirty="0" smtClean="0"/>
              <a:t> report</a:t>
            </a:r>
          </a:p>
          <a:p>
            <a:r>
              <a:rPr lang="nb-NO" dirty="0" err="1" smtClean="0"/>
              <a:t>Include</a:t>
            </a:r>
            <a:r>
              <a:rPr lang="nb-NO" dirty="0" smtClean="0"/>
              <a:t> more fancy </a:t>
            </a:r>
            <a:r>
              <a:rPr lang="nb-NO" dirty="0" err="1" smtClean="0"/>
              <a:t>stuff</a:t>
            </a:r>
            <a:r>
              <a:rPr lang="nb-NO" dirty="0" smtClean="0"/>
              <a:t> </a:t>
            </a:r>
            <a:r>
              <a:rPr lang="nb-NO" dirty="0" err="1" smtClean="0"/>
              <a:t>if</a:t>
            </a:r>
            <a:r>
              <a:rPr lang="nb-NO" dirty="0" smtClean="0"/>
              <a:t> </a:t>
            </a:r>
            <a:r>
              <a:rPr lang="nb-NO" dirty="0" err="1" smtClean="0"/>
              <a:t>we</a:t>
            </a:r>
            <a:r>
              <a:rPr lang="nb-NO" dirty="0" smtClean="0"/>
              <a:t> have time (make an R </a:t>
            </a:r>
            <a:r>
              <a:rPr lang="nb-NO" dirty="0" err="1" smtClean="0"/>
              <a:t>function</a:t>
            </a:r>
            <a:r>
              <a:rPr lang="nb-NO" dirty="0" smtClean="0"/>
              <a:t>)</a:t>
            </a:r>
          </a:p>
          <a:p>
            <a:endParaRPr lang="nb-NO" dirty="0" smtClean="0"/>
          </a:p>
          <a:p>
            <a:endParaRPr lang="nb-NO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 smtClean="0"/>
              <a:t>Questions </a:t>
            </a:r>
            <a:r>
              <a:rPr lang="nb-NO" dirty="0" err="1" smtClean="0"/>
              <a:t>we</a:t>
            </a:r>
            <a:r>
              <a:rPr lang="nb-NO" dirty="0" smtClean="0"/>
              <a:t> have</a:t>
            </a:r>
          </a:p>
          <a:p>
            <a:r>
              <a:rPr lang="nb-NO" dirty="0" err="1" smtClean="0"/>
              <a:t>Where</a:t>
            </a:r>
            <a:r>
              <a:rPr lang="nb-NO" dirty="0" smtClean="0"/>
              <a:t> to start?</a:t>
            </a:r>
          </a:p>
          <a:p>
            <a:r>
              <a:rPr lang="nb-NO" dirty="0" smtClean="0"/>
              <a:t>How to make an </a:t>
            </a:r>
            <a:r>
              <a:rPr lang="nb-NO" dirty="0" err="1" smtClean="0"/>
              <a:t>automated</a:t>
            </a:r>
            <a:r>
              <a:rPr lang="nb-NO" dirty="0" smtClean="0"/>
              <a:t> </a:t>
            </a:r>
            <a:r>
              <a:rPr lang="nb-NO" dirty="0" err="1" smtClean="0"/>
              <a:t>appendix</a:t>
            </a:r>
            <a:r>
              <a:rPr lang="nb-NO" dirty="0" smtClean="0"/>
              <a:t>? </a:t>
            </a:r>
          </a:p>
          <a:p>
            <a:r>
              <a:rPr lang="nb-NO" dirty="0" smtClean="0"/>
              <a:t>Meta-</a:t>
            </a:r>
            <a:r>
              <a:rPr lang="nb-NO" dirty="0" err="1" smtClean="0"/>
              <a:t>analysis</a:t>
            </a:r>
            <a:r>
              <a:rPr lang="nb-NO" dirty="0" smtClean="0"/>
              <a:t> is not a </a:t>
            </a:r>
            <a:r>
              <a:rPr lang="nb-NO" dirty="0" err="1" smtClean="0"/>
              <a:t>standardized</a:t>
            </a:r>
            <a:r>
              <a:rPr lang="nb-NO" dirty="0" smtClean="0"/>
              <a:t> </a:t>
            </a:r>
            <a:r>
              <a:rPr lang="nb-NO" dirty="0" err="1" smtClean="0"/>
              <a:t>procedure</a:t>
            </a:r>
            <a:r>
              <a:rPr lang="nb-NO" dirty="0" smtClean="0"/>
              <a:t>!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38490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199</Words>
  <Application>Microsoft Macintosh PowerPoint</Application>
  <PresentationFormat>Skjermfremvisning (4:3)</PresentationFormat>
  <Paragraphs>34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4</vt:i4>
      </vt:variant>
    </vt:vector>
  </HeadingPairs>
  <TitlesOfParts>
    <vt:vector size="5" baseType="lpstr">
      <vt:lpstr>Office-tema</vt:lpstr>
      <vt:lpstr>Diagnostic report meta analysis</vt:lpstr>
      <vt:lpstr>What we did</vt:lpstr>
      <vt:lpstr>Meta-analysis in one slide:   Forest plot!</vt:lpstr>
      <vt:lpstr>The next two weeks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Torfinn Belbo</dc:creator>
  <cp:lastModifiedBy>Torfinn Belbo</cp:lastModifiedBy>
  <cp:revision>4</cp:revision>
  <dcterms:created xsi:type="dcterms:W3CDTF">2014-11-17T14:13:57Z</dcterms:created>
  <dcterms:modified xsi:type="dcterms:W3CDTF">2014-11-17T14:52:58Z</dcterms:modified>
</cp:coreProperties>
</file>