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image" Target="../media/image2.png"/><Relationship Id="rId7" Type="http://schemas.openxmlformats.org/officeDocument/2006/relationships/image" Target="../media/image130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image" Target="../media/image3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11" Type="http://schemas.openxmlformats.org/officeDocument/2006/relationships/image" Target="../media/image125.png"/><Relationship Id="rId5" Type="http://schemas.openxmlformats.org/officeDocument/2006/relationships/image" Target="../media/image43.png"/><Relationship Id="rId15" Type="http://schemas.openxmlformats.org/officeDocument/2006/relationships/image" Target="../media/image137.png"/><Relationship Id="rId10" Type="http://schemas.openxmlformats.org/officeDocument/2006/relationships/image" Target="../media/image133.png"/><Relationship Id="rId19" Type="http://schemas.openxmlformats.org/officeDocument/2006/relationships/image" Target="../media/image141.png"/><Relationship Id="rId4" Type="http://schemas.openxmlformats.org/officeDocument/2006/relationships/image" Target="../media/image1.png"/><Relationship Id="rId9" Type="http://schemas.openxmlformats.org/officeDocument/2006/relationships/image" Target="../media/image132.png"/><Relationship Id="rId14" Type="http://schemas.openxmlformats.org/officeDocument/2006/relationships/image" Target="../media/image1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8.png"/><Relationship Id="rId3" Type="http://schemas.openxmlformats.org/officeDocument/2006/relationships/image" Target="../media/image2.png"/><Relationship Id="rId7" Type="http://schemas.openxmlformats.org/officeDocument/2006/relationships/image" Target="../media/image125.png"/><Relationship Id="rId12" Type="http://schemas.openxmlformats.org/officeDocument/2006/relationships/image" Target="../media/image1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6.png"/><Relationship Id="rId5" Type="http://schemas.openxmlformats.org/officeDocument/2006/relationships/image" Target="../media/image43.png"/><Relationship Id="rId10" Type="http://schemas.openxmlformats.org/officeDocument/2006/relationships/image" Target="../media/image145.png"/><Relationship Id="rId4" Type="http://schemas.openxmlformats.org/officeDocument/2006/relationships/image" Target="../media/image1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7.png"/><Relationship Id="rId18" Type="http://schemas.openxmlformats.org/officeDocument/2006/relationships/image" Target="../media/image162.png"/><Relationship Id="rId3" Type="http://schemas.openxmlformats.org/officeDocument/2006/relationships/image" Target="../media/image25.png"/><Relationship Id="rId7" Type="http://schemas.openxmlformats.org/officeDocument/2006/relationships/image" Target="../media/image153.png"/><Relationship Id="rId12" Type="http://schemas.openxmlformats.org/officeDocument/2006/relationships/image" Target="../media/image156.png"/><Relationship Id="rId17" Type="http://schemas.openxmlformats.org/officeDocument/2006/relationships/image" Target="../media/image161.png"/><Relationship Id="rId2" Type="http://schemas.openxmlformats.org/officeDocument/2006/relationships/image" Target="../media/image3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155.png"/><Relationship Id="rId5" Type="http://schemas.openxmlformats.org/officeDocument/2006/relationships/image" Target="../media/image151.png"/><Relationship Id="rId15" Type="http://schemas.openxmlformats.org/officeDocument/2006/relationships/image" Target="../media/image159.png"/><Relationship Id="rId10" Type="http://schemas.openxmlformats.org/officeDocument/2006/relationships/image" Target="../media/image1.png"/><Relationship Id="rId4" Type="http://schemas.openxmlformats.org/officeDocument/2006/relationships/image" Target="../media/image150.png"/><Relationship Id="rId9" Type="http://schemas.openxmlformats.org/officeDocument/2006/relationships/image" Target="../media/image2.png"/><Relationship Id="rId14" Type="http://schemas.openxmlformats.org/officeDocument/2006/relationships/image" Target="../media/image1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1.png"/><Relationship Id="rId2" Type="http://schemas.openxmlformats.org/officeDocument/2006/relationships/image" Target="../media/image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3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8.png"/><Relationship Id="rId5" Type="http://schemas.openxmlformats.org/officeDocument/2006/relationships/image" Target="../media/image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43.png"/><Relationship Id="rId21" Type="http://schemas.openxmlformats.org/officeDocument/2006/relationships/image" Target="../media/image71.png"/><Relationship Id="rId7" Type="http://schemas.openxmlformats.org/officeDocument/2006/relationships/image" Target="../media/image1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3.png"/><Relationship Id="rId16" Type="http://schemas.openxmlformats.org/officeDocument/2006/relationships/image" Target="../media/image67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2.png"/><Relationship Id="rId24" Type="http://schemas.openxmlformats.org/officeDocument/2006/relationships/image" Target="../media/image74.png"/><Relationship Id="rId5" Type="http://schemas.openxmlformats.org/officeDocument/2006/relationships/image" Target="../media/image58.png"/><Relationship Id="rId15" Type="http://schemas.openxmlformats.org/officeDocument/2006/relationships/image" Target="../media/image66.png"/><Relationship Id="rId23" Type="http://schemas.openxmlformats.org/officeDocument/2006/relationships/image" Target="../media/image73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4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5.png"/><Relationship Id="rId21" Type="http://schemas.openxmlformats.org/officeDocument/2006/relationships/image" Target="../media/image89.png"/><Relationship Id="rId7" Type="http://schemas.openxmlformats.org/officeDocument/2006/relationships/image" Target="../media/image77.png"/><Relationship Id="rId12" Type="http://schemas.openxmlformats.org/officeDocument/2006/relationships/image" Target="../media/image69.png"/><Relationship Id="rId17" Type="http://schemas.openxmlformats.org/officeDocument/2006/relationships/image" Target="../media/image85.png"/><Relationship Id="rId2" Type="http://schemas.openxmlformats.org/officeDocument/2006/relationships/image" Target="../media/image3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1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43.png"/><Relationship Id="rId19" Type="http://schemas.openxmlformats.org/officeDocument/2006/relationships/image" Target="../media/image87.png"/><Relationship Id="rId4" Type="http://schemas.openxmlformats.org/officeDocument/2006/relationships/image" Target="../media/image2.png"/><Relationship Id="rId9" Type="http://schemas.openxmlformats.org/officeDocument/2006/relationships/image" Target="../media/image79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8.png"/><Relationship Id="rId18" Type="http://schemas.openxmlformats.org/officeDocument/2006/relationships/image" Target="../media/image101.png"/><Relationship Id="rId3" Type="http://schemas.openxmlformats.org/officeDocument/2006/relationships/image" Target="../media/image93.png"/><Relationship Id="rId21" Type="http://schemas.openxmlformats.org/officeDocument/2006/relationships/image" Target="../media/image104.png"/><Relationship Id="rId7" Type="http://schemas.openxmlformats.org/officeDocument/2006/relationships/image" Target="../media/image1.png"/><Relationship Id="rId12" Type="http://schemas.openxmlformats.org/officeDocument/2006/relationships/image" Target="../media/image97.png"/><Relationship Id="rId17" Type="http://schemas.openxmlformats.org/officeDocument/2006/relationships/image" Target="../media/image100.png"/><Relationship Id="rId2" Type="http://schemas.openxmlformats.org/officeDocument/2006/relationships/image" Target="../media/image92.png"/><Relationship Id="rId16" Type="http://schemas.openxmlformats.org/officeDocument/2006/relationships/image" Target="../media/image45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69.png"/><Relationship Id="rId5" Type="http://schemas.openxmlformats.org/officeDocument/2006/relationships/image" Target="../media/image3.png"/><Relationship Id="rId15" Type="http://schemas.openxmlformats.org/officeDocument/2006/relationships/image" Target="../media/image91.png"/><Relationship Id="rId10" Type="http://schemas.openxmlformats.org/officeDocument/2006/relationships/image" Target="../media/image96.png"/><Relationship Id="rId19" Type="http://schemas.openxmlformats.org/officeDocument/2006/relationships/image" Target="../media/image102.png"/><Relationship Id="rId4" Type="http://schemas.openxmlformats.org/officeDocument/2006/relationships/image" Target="../media/image94.png"/><Relationship Id="rId9" Type="http://schemas.openxmlformats.org/officeDocument/2006/relationships/image" Target="../media/image43.png"/><Relationship Id="rId14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2.png"/><Relationship Id="rId7" Type="http://schemas.openxmlformats.org/officeDocument/2006/relationships/image" Target="../media/image10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5" Type="http://schemas.openxmlformats.org/officeDocument/2006/relationships/image" Target="../media/image105.png"/><Relationship Id="rId10" Type="http://schemas.openxmlformats.org/officeDocument/2006/relationships/image" Target="../media/image109.png"/><Relationship Id="rId4" Type="http://schemas.openxmlformats.org/officeDocument/2006/relationships/image" Target="../media/image1.png"/><Relationship Id="rId9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3.png"/><Relationship Id="rId21" Type="http://schemas.openxmlformats.org/officeDocument/2006/relationships/image" Target="../media/image126.png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11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16.png"/><Relationship Id="rId5" Type="http://schemas.openxmlformats.org/officeDocument/2006/relationships/image" Target="../media/image2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12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654" y="742203"/>
            <a:ext cx="2024712" cy="4437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29267" y="712999"/>
            <a:ext cx="2421890" cy="5669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21843" y="3988204"/>
            <a:ext cx="14545005" cy="45986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37992" y="2863677"/>
            <a:ext cx="4845870" cy="12684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19007" y="3883600"/>
            <a:ext cx="4047700" cy="53187"/>
            <a:chOff x="7119007" y="3883600"/>
            <a:chExt cx="4047700" cy="5318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9007" y="3883600"/>
              <a:ext cx="4047700" cy="531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62809" y="2861501"/>
            <a:ext cx="4191624" cy="55079"/>
            <a:chOff x="7062809" y="2861501"/>
            <a:chExt cx="4191624" cy="550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62809" y="2861501"/>
              <a:ext cx="4191624" cy="5507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17933" y="9908397"/>
            <a:ext cx="3857608" cy="4437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29267" y="712999"/>
            <a:ext cx="2421890" cy="5669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142" y="742203"/>
            <a:ext cx="2024712" cy="44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96286" y="5929187"/>
            <a:ext cx="7944152" cy="54916"/>
            <a:chOff x="5196286" y="5929187"/>
            <a:chExt cx="7944152" cy="549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196286" y="5929187"/>
              <a:ext cx="7944152" cy="5491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4229" y="4110802"/>
            <a:ext cx="1162180" cy="3428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264" y="3848367"/>
            <a:ext cx="7617923" cy="3958595"/>
            <a:chOff x="936264" y="3848367"/>
            <a:chExt cx="7617923" cy="39585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6264" y="3848367"/>
              <a:ext cx="7617923" cy="395859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9483" y="4427619"/>
            <a:ext cx="7077274" cy="11675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3684" y="3210868"/>
            <a:ext cx="6856760" cy="45713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94885" y="2894789"/>
            <a:ext cx="1113650" cy="34284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806446" y="9891398"/>
            <a:ext cx="467777" cy="4437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8491" y="1860440"/>
            <a:ext cx="3394831" cy="102854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7323" y="5964617"/>
            <a:ext cx="3893232" cy="15375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24229" y="5705953"/>
            <a:ext cx="1081542" cy="34284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8169" y="8097496"/>
            <a:ext cx="7351042" cy="90347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418693" y="8664605"/>
            <a:ext cx="2741527" cy="3428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47263" y="3254481"/>
            <a:ext cx="7594814" cy="1362630"/>
            <a:chOff x="9447263" y="3254481"/>
            <a:chExt cx="7594814" cy="136263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47263" y="3254481"/>
              <a:ext cx="7594814" cy="13626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47263" y="4814120"/>
            <a:ext cx="7594814" cy="987326"/>
            <a:chOff x="9447263" y="4814120"/>
            <a:chExt cx="7594814" cy="98732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47263" y="4814120"/>
              <a:ext cx="7594814" cy="9873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23454" y="6287731"/>
            <a:ext cx="7559508" cy="2251100"/>
            <a:chOff x="9523454" y="6287731"/>
            <a:chExt cx="7559508" cy="22511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23454" y="6287731"/>
              <a:ext cx="7559508" cy="225110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418694" y="5945741"/>
            <a:ext cx="1151729" cy="342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29267" y="712999"/>
            <a:ext cx="2421890" cy="5669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142" y="742203"/>
            <a:ext cx="2024712" cy="44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96286" y="5929187"/>
            <a:ext cx="7944152" cy="54916"/>
            <a:chOff x="5196286" y="5929187"/>
            <a:chExt cx="7944152" cy="549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196286" y="5929187"/>
              <a:ext cx="7944152" cy="5491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7374" y="3994124"/>
            <a:ext cx="1152103" cy="3428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06446" y="9891398"/>
            <a:ext cx="467777" cy="4437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8491" y="1860440"/>
            <a:ext cx="3394831" cy="10285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5945" y="4477517"/>
            <a:ext cx="7476904" cy="2621214"/>
            <a:chOff x="1105945" y="4477517"/>
            <a:chExt cx="7476904" cy="26212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5945" y="4477517"/>
              <a:ext cx="7476904" cy="26212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51331" y="7327181"/>
            <a:ext cx="5370191" cy="563414"/>
            <a:chOff x="1451331" y="7327181"/>
            <a:chExt cx="5370191" cy="5634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2760" y="7298610"/>
              <a:ext cx="4044615" cy="677602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5175" y="7580324"/>
              <a:ext cx="1430787" cy="3428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17958" y="3258752"/>
            <a:ext cx="6094486" cy="6152071"/>
            <a:chOff x="9817958" y="3258752"/>
            <a:chExt cx="6094486" cy="61520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17958" y="3258752"/>
              <a:ext cx="6094486" cy="615207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89387" y="2879133"/>
            <a:ext cx="1156396" cy="3428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AED567-F98E-4F99-AF6C-0F613D7889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08820" y="2604256"/>
            <a:ext cx="2276370" cy="4835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0440" y="6182564"/>
            <a:ext cx="2961604" cy="400229"/>
            <a:chOff x="1430440" y="6182564"/>
            <a:chExt cx="2961604" cy="4002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0440" y="6182564"/>
              <a:ext cx="2961604" cy="4002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8861" y="6113178"/>
            <a:ext cx="1991187" cy="5346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4249" y="6742001"/>
            <a:ext cx="5456048" cy="43427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4249" y="7104953"/>
            <a:ext cx="6289829" cy="4342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4249" y="8446677"/>
            <a:ext cx="6452687" cy="9134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4726" y="2117050"/>
            <a:ext cx="1664099" cy="11428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29267" y="712999"/>
            <a:ext cx="2421890" cy="5669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142" y="742203"/>
            <a:ext cx="2024712" cy="4437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585853" y="4714889"/>
            <a:ext cx="3807115" cy="3882259"/>
            <a:chOff x="12585853" y="4714889"/>
            <a:chExt cx="3807115" cy="38822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85853" y="4714889"/>
              <a:ext cx="3807115" cy="38822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806446" y="9891398"/>
            <a:ext cx="462107" cy="4437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30438" y="3673190"/>
            <a:ext cx="11005828" cy="2102444"/>
            <a:chOff x="1430438" y="3673190"/>
            <a:chExt cx="11005828" cy="210244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30440" y="3709225"/>
              <a:ext cx="2961604" cy="400229"/>
              <a:chOff x="1430440" y="3709225"/>
              <a:chExt cx="2961604" cy="4002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30440" y="3709225"/>
                <a:ext cx="2961604" cy="400229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2362" y="3635113"/>
              <a:ext cx="1968028" cy="558476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94249" y="4268667"/>
              <a:ext cx="4798513" cy="446579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4249" y="4631620"/>
              <a:ext cx="5619228" cy="43427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94249" y="4994572"/>
              <a:ext cx="4173630" cy="434275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4249" y="5367010"/>
              <a:ext cx="3737351" cy="43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8703" y="7901681"/>
            <a:ext cx="2961604" cy="400229"/>
            <a:chOff x="1438703" y="7901681"/>
            <a:chExt cx="2961604" cy="4002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8703" y="7901681"/>
              <a:ext cx="2961604" cy="40022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97122" y="7832294"/>
            <a:ext cx="2077750" cy="5346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6123" y="5221732"/>
            <a:ext cx="2237048" cy="11279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29267" y="712999"/>
            <a:ext cx="2421890" cy="5669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142" y="742203"/>
            <a:ext cx="2024712" cy="4437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378" y="1298879"/>
            <a:ext cx="2424259" cy="17988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7252" y="1372086"/>
            <a:ext cx="548628" cy="9203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18317" y="-29839"/>
            <a:ext cx="14997679" cy="122012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966056" y="6030819"/>
            <a:ext cx="432658" cy="238787"/>
            <a:chOff x="2966056" y="6030819"/>
            <a:chExt cx="432658" cy="2387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4620000">
              <a:off x="2966056" y="6030819"/>
              <a:ext cx="432658" cy="23878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660000">
            <a:off x="2312048" y="6356260"/>
            <a:ext cx="1292474" cy="4538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81292" y="3191456"/>
            <a:ext cx="2954875" cy="2434888"/>
            <a:chOff x="2981292" y="3191456"/>
            <a:chExt cx="2954875" cy="24348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420000">
              <a:off x="2981292" y="3191456"/>
              <a:ext cx="2954875" cy="2434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71148" y="4544302"/>
            <a:ext cx="1791914" cy="2506043"/>
            <a:chOff x="1871148" y="4544302"/>
            <a:chExt cx="1791914" cy="25060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360000">
              <a:off x="1871148" y="4544302"/>
              <a:ext cx="1791914" cy="25060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57716" y="5593136"/>
            <a:ext cx="3682022" cy="3048714"/>
            <a:chOff x="3757716" y="5593136"/>
            <a:chExt cx="3682022" cy="3048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00000">
              <a:off x="2026177" y="4175883"/>
              <a:ext cx="7371429" cy="6104762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00000">
              <a:off x="3757716" y="5593136"/>
              <a:ext cx="3682022" cy="3048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45023" y="5244406"/>
            <a:ext cx="1158380" cy="946396"/>
            <a:chOff x="4545023" y="5244406"/>
            <a:chExt cx="1158380" cy="94639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960000">
              <a:off x="4545023" y="5244406"/>
              <a:ext cx="1158380" cy="94639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49584" y="3839870"/>
            <a:ext cx="2729917" cy="1235287"/>
            <a:chOff x="5049584" y="3839870"/>
            <a:chExt cx="2729917" cy="123528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500000">
              <a:off x="5049584" y="3839870"/>
              <a:ext cx="2729917" cy="123528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1200000">
            <a:off x="3968363" y="5799325"/>
            <a:ext cx="3491899" cy="305809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229267" y="712999"/>
            <a:ext cx="2421890" cy="56692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4446" y="742203"/>
            <a:ext cx="2024712" cy="44379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679525" y="7881715"/>
            <a:ext cx="1984791" cy="4114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EC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29267" y="712999"/>
            <a:ext cx="2421890" cy="5669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2024712" cy="44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4286838"/>
            <a:ext cx="16893438" cy="5290115"/>
            <a:chOff x="776280" y="4286838"/>
            <a:chExt cx="16893438" cy="529011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67861" y="4432704"/>
              <a:ext cx="16759517" cy="4998383"/>
              <a:chOff x="867861" y="4432704"/>
              <a:chExt cx="16759517" cy="499838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60000">
                <a:off x="867861" y="4432704"/>
                <a:ext cx="16759517" cy="499838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76280" y="4327044"/>
              <a:ext cx="16733154" cy="4998383"/>
              <a:chOff x="776280" y="4327044"/>
              <a:chExt cx="16733154" cy="499838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6280" y="4327044"/>
                <a:ext cx="16733154" cy="499838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2084763" y="7468237"/>
            <a:ext cx="2961604" cy="400229"/>
            <a:chOff x="2084763" y="7468237"/>
            <a:chExt cx="2961604" cy="4002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4763" y="7468237"/>
              <a:ext cx="2961604" cy="4002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084763" y="5026528"/>
            <a:ext cx="2961604" cy="400229"/>
            <a:chOff x="2084763" y="5026528"/>
            <a:chExt cx="2961604" cy="4002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4763" y="5026528"/>
              <a:ext cx="2961604" cy="4002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46368" y="2035874"/>
            <a:ext cx="8947064" cy="1382620"/>
            <a:chOff x="5046368" y="2035874"/>
            <a:chExt cx="8947064" cy="13826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46368" y="2035874"/>
              <a:ext cx="8947064" cy="138262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03912" y="2250075"/>
            <a:ext cx="5745425" cy="114506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07678" y="3445202"/>
            <a:ext cx="4650166" cy="40064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09434" y="5026528"/>
            <a:ext cx="7417790" cy="3732747"/>
            <a:chOff x="9109434" y="5026528"/>
            <a:chExt cx="7417790" cy="373274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09434" y="5026528"/>
              <a:ext cx="7417790" cy="37327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88273" y="4672741"/>
            <a:ext cx="1102695" cy="900902"/>
            <a:chOff x="12488273" y="4672741"/>
            <a:chExt cx="1102695" cy="90090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760000">
              <a:off x="12488273" y="4672741"/>
              <a:ext cx="1102695" cy="90090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82655" y="7470246"/>
            <a:ext cx="1858305" cy="45693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08090" y="5437519"/>
            <a:ext cx="1833115" cy="55663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242829" y="1756363"/>
            <a:ext cx="2560664" cy="1941641"/>
            <a:chOff x="4242829" y="1756363"/>
            <a:chExt cx="2560664" cy="194164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42829" y="1756363"/>
              <a:ext cx="2560664" cy="194164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18287" y="5963210"/>
            <a:ext cx="6350483" cy="128171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084763" y="5026528"/>
            <a:ext cx="2961604" cy="400229"/>
            <a:chOff x="2084763" y="5026528"/>
            <a:chExt cx="2961604" cy="4002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4763" y="5026528"/>
              <a:ext cx="2961604" cy="40022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27478" y="5028658"/>
            <a:ext cx="1858305" cy="45693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48574" y="5534179"/>
            <a:ext cx="6341623" cy="89448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048574" y="6458383"/>
            <a:ext cx="5850963" cy="89448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708090" y="7315664"/>
            <a:ext cx="2219916" cy="55663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718287" y="7822068"/>
            <a:ext cx="4531810" cy="44657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048572" y="7958982"/>
            <a:ext cx="4814354" cy="89448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806418" y="9891372"/>
            <a:ext cx="409098" cy="443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491" y="1860442"/>
            <a:ext cx="3784530" cy="10285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96286" y="5929187"/>
            <a:ext cx="7944152" cy="54916"/>
            <a:chOff x="5196286" y="5929187"/>
            <a:chExt cx="7944152" cy="549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96286" y="5929187"/>
              <a:ext cx="7944152" cy="5491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29267" y="712999"/>
            <a:ext cx="2421890" cy="56692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4446" y="742203"/>
            <a:ext cx="2024712" cy="44379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1995" y="3196325"/>
            <a:ext cx="8105937" cy="8131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6280" y="2888233"/>
            <a:ext cx="1807767" cy="294022"/>
            <a:chOff x="776280" y="2888233"/>
            <a:chExt cx="1807767" cy="2940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280" y="2888233"/>
              <a:ext cx="1807767" cy="29402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9833" y="2880494"/>
            <a:ext cx="1383875" cy="3193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6280" y="3906593"/>
            <a:ext cx="7473145" cy="5641979"/>
            <a:chOff x="776280" y="3906593"/>
            <a:chExt cx="7473145" cy="564197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6280" y="3906593"/>
              <a:ext cx="7473145" cy="564197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0970" y="4011248"/>
            <a:ext cx="6932463" cy="55508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34934" y="3035244"/>
            <a:ext cx="8366577" cy="1892922"/>
            <a:chOff x="9334934" y="3035244"/>
            <a:chExt cx="8366577" cy="18929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34934" y="3035244"/>
              <a:ext cx="8366577" cy="18929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39803" y="2511498"/>
            <a:ext cx="2494832" cy="45713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39803" y="5496074"/>
            <a:ext cx="5393321" cy="45713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3132" y="5823316"/>
            <a:ext cx="2506761" cy="23681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39803" y="8907389"/>
            <a:ext cx="6717129" cy="47008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392968" y="8987470"/>
            <a:ext cx="821091" cy="941251"/>
            <a:chOff x="16392968" y="8987470"/>
            <a:chExt cx="821091" cy="9412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392968" y="8987470"/>
              <a:ext cx="821091" cy="94125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639803" y="8172637"/>
            <a:ext cx="8176080" cy="77521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806446" y="9891398"/>
            <a:ext cx="461614" cy="44379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677898" y="6071275"/>
            <a:ext cx="7831536" cy="2158504"/>
            <a:chOff x="9677898" y="6071275"/>
            <a:chExt cx="7831536" cy="215850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77898" y="6071275"/>
              <a:ext cx="7831536" cy="21585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96286" y="5929187"/>
            <a:ext cx="7944152" cy="54916"/>
            <a:chOff x="5196286" y="5929187"/>
            <a:chExt cx="7944152" cy="549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96286" y="5929187"/>
              <a:ext cx="7944152" cy="549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6280" y="3047233"/>
            <a:ext cx="1807767" cy="294022"/>
            <a:chOff x="776280" y="3047233"/>
            <a:chExt cx="1807767" cy="2940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80" y="3047233"/>
              <a:ext cx="1807767" cy="2940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833" y="3058542"/>
            <a:ext cx="1722499" cy="3193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29267" y="712999"/>
            <a:ext cx="2421890" cy="5669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4446" y="742203"/>
            <a:ext cx="2024712" cy="4437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6280" y="6048419"/>
            <a:ext cx="8059459" cy="3950923"/>
            <a:chOff x="776280" y="6048419"/>
            <a:chExt cx="8059459" cy="39509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280" y="6048419"/>
              <a:ext cx="8059459" cy="395092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7867" y="9334744"/>
            <a:ext cx="6646296" cy="7679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6280" y="3440017"/>
            <a:ext cx="7148707" cy="2054226"/>
            <a:chOff x="776280" y="3440017"/>
            <a:chExt cx="7148707" cy="20542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6280" y="3440017"/>
              <a:ext cx="7148707" cy="205422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491" y="1860440"/>
            <a:ext cx="3784529" cy="10285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55466" y="6377096"/>
            <a:ext cx="4045820" cy="2604394"/>
            <a:chOff x="4655466" y="6377096"/>
            <a:chExt cx="4045820" cy="260439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55466" y="6377096"/>
              <a:ext cx="4045820" cy="26043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6280" y="5665672"/>
            <a:ext cx="1807767" cy="294022"/>
            <a:chOff x="776280" y="5665672"/>
            <a:chExt cx="1807767" cy="29402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80" y="5665672"/>
              <a:ext cx="1807767" cy="29402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9833" y="5629361"/>
            <a:ext cx="1492691" cy="39055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488595" y="3516208"/>
            <a:ext cx="6904373" cy="2260292"/>
            <a:chOff x="9488595" y="3516208"/>
            <a:chExt cx="6904373" cy="226029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88595" y="3516208"/>
              <a:ext cx="6904373" cy="226029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59525" y="3661096"/>
            <a:ext cx="5039153" cy="174259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559525" y="5281620"/>
            <a:ext cx="6770058" cy="38856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488595" y="3080209"/>
            <a:ext cx="1807767" cy="294022"/>
            <a:chOff x="9488595" y="3080209"/>
            <a:chExt cx="1807767" cy="29402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8595" y="3080209"/>
              <a:ext cx="1807767" cy="29402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452461" y="3020623"/>
            <a:ext cx="1383874" cy="39383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025426" y="6125628"/>
            <a:ext cx="559109" cy="404691"/>
            <a:chOff x="13025426" y="6125628"/>
            <a:chExt cx="559109" cy="40469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3025426" y="6125628"/>
              <a:ext cx="559109" cy="40469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131455" y="9459663"/>
            <a:ext cx="2369891" cy="45713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806446" y="9891398"/>
            <a:ext cx="461614" cy="44379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004469" y="6630981"/>
            <a:ext cx="2575624" cy="2785801"/>
            <a:chOff x="12004469" y="6630981"/>
            <a:chExt cx="2575624" cy="278580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004469" y="6630981"/>
              <a:ext cx="2575624" cy="278580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402888" y="1927431"/>
            <a:ext cx="3576529" cy="102854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977269" y="6238621"/>
            <a:ext cx="1506698" cy="2986002"/>
            <a:chOff x="2977269" y="6238621"/>
            <a:chExt cx="1506698" cy="298600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77269" y="6238621"/>
              <a:ext cx="1506698" cy="298600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88549" y="6273793"/>
            <a:ext cx="1807767" cy="2944334"/>
            <a:chOff x="988549" y="6273793"/>
            <a:chExt cx="1807767" cy="2944334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88549" y="6273793"/>
              <a:ext cx="1807767" cy="29443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351" y="3080810"/>
            <a:ext cx="5579983" cy="9034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29267" y="712999"/>
            <a:ext cx="2421890" cy="56692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142" y="742203"/>
            <a:ext cx="2024712" cy="44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4506" y="7370959"/>
            <a:ext cx="8419539" cy="1363830"/>
            <a:chOff x="694506" y="7370959"/>
            <a:chExt cx="8419539" cy="136383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506" y="7370959"/>
              <a:ext cx="8419539" cy="13638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8521" y="5846350"/>
            <a:ext cx="8323501" cy="1161016"/>
            <a:chOff x="728521" y="5846350"/>
            <a:chExt cx="8323501" cy="11610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521" y="5846350"/>
              <a:ext cx="8323501" cy="11610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6280" y="4760029"/>
            <a:ext cx="4824425" cy="804071"/>
            <a:chOff x="776280" y="4760029"/>
            <a:chExt cx="4824425" cy="8040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280" y="4760029"/>
              <a:ext cx="4824425" cy="8040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61945" y="4235800"/>
            <a:ext cx="6879401" cy="9034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96286" y="5929187"/>
            <a:ext cx="7944152" cy="54916"/>
            <a:chOff x="5196286" y="5929187"/>
            <a:chExt cx="7944152" cy="5491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5196286" y="5929187"/>
              <a:ext cx="7944152" cy="5491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61945" y="3679525"/>
            <a:ext cx="3297726" cy="4571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054902" y="5510514"/>
            <a:ext cx="559109" cy="404691"/>
            <a:chOff x="13054902" y="5510514"/>
            <a:chExt cx="559109" cy="40469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3054902" y="5510514"/>
              <a:ext cx="559109" cy="40469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71510" y="6226466"/>
            <a:ext cx="3359946" cy="45713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68778" y="7173727"/>
            <a:ext cx="6822406" cy="90347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49570" y="8391940"/>
            <a:ext cx="7090204" cy="45713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577224" y="6816132"/>
            <a:ext cx="1754623" cy="38856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77224" y="8018429"/>
            <a:ext cx="1878379" cy="38856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36874" y="5684289"/>
            <a:ext cx="2214581" cy="34284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8063" y="7228106"/>
            <a:ext cx="2323778" cy="34284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77380" y="4597968"/>
            <a:ext cx="3606519" cy="34284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98491" y="1860440"/>
            <a:ext cx="3394825" cy="102854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94506" y="4380429"/>
            <a:ext cx="8395931" cy="4546437"/>
            <a:chOff x="694506" y="4380429"/>
            <a:chExt cx="8395931" cy="454643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4506" y="4380429"/>
              <a:ext cx="8395931" cy="454643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806446" y="9891398"/>
            <a:ext cx="462107" cy="4437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87353" y="3389764"/>
            <a:ext cx="5789157" cy="3115364"/>
            <a:chOff x="9487353" y="3389764"/>
            <a:chExt cx="5789157" cy="31153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7353" y="3389764"/>
              <a:ext cx="5789157" cy="311536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74302" y="3519525"/>
            <a:ext cx="3839548" cy="30369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3485002"/>
            <a:ext cx="8022080" cy="3932841"/>
            <a:chOff x="776280" y="3485002"/>
            <a:chExt cx="8022080" cy="393284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80" y="3485002"/>
              <a:ext cx="8022080" cy="39328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29267" y="712999"/>
            <a:ext cx="2421890" cy="5669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1142" y="742203"/>
            <a:ext cx="2024712" cy="44379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3791" y="3624287"/>
            <a:ext cx="6853200" cy="19476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96286" y="5929187"/>
            <a:ext cx="7944152" cy="54916"/>
            <a:chOff x="5196286" y="5929187"/>
            <a:chExt cx="7944152" cy="549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5196286" y="5929187"/>
              <a:ext cx="7944152" cy="5491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7601" y="5438563"/>
            <a:ext cx="6297666" cy="3885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30140" y="7215497"/>
            <a:ext cx="559109" cy="404691"/>
            <a:chOff x="12130140" y="7215497"/>
            <a:chExt cx="559109" cy="4046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2130140" y="7215497"/>
              <a:ext cx="559109" cy="4046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49259" y="6467034"/>
            <a:ext cx="5696457" cy="45713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68763" y="8345153"/>
            <a:ext cx="6490148" cy="45713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92573" y="1651707"/>
            <a:ext cx="3576527" cy="102854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806446" y="9891398"/>
            <a:ext cx="462107" cy="44379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76280" y="2888233"/>
            <a:ext cx="1807767" cy="294022"/>
            <a:chOff x="776280" y="2888233"/>
            <a:chExt cx="1807767" cy="29402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6280" y="2888233"/>
              <a:ext cx="1807767" cy="29402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9833" y="2861446"/>
            <a:ext cx="1476585" cy="37366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3791" y="5746701"/>
            <a:ext cx="5787571" cy="158450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2948" y="7476977"/>
            <a:ext cx="6231874" cy="76794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505803" y="2888408"/>
            <a:ext cx="1807767" cy="294022"/>
            <a:chOff x="9505803" y="2888408"/>
            <a:chExt cx="1807767" cy="29402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05803" y="2888408"/>
              <a:ext cx="1807767" cy="29402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499355" y="2861622"/>
            <a:ext cx="1476585" cy="37366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573525" y="7951791"/>
            <a:ext cx="3190208" cy="45713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43900" y="8150867"/>
            <a:ext cx="5684593" cy="3885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29267" y="712999"/>
            <a:ext cx="2421890" cy="5669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2024712" cy="4437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8491" y="1860440"/>
            <a:ext cx="2199404" cy="10285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0955" y="2920315"/>
            <a:ext cx="5050609" cy="90347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88816" y="8738193"/>
            <a:ext cx="2700906" cy="4571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55541" y="8738191"/>
            <a:ext cx="2700906" cy="45713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806446" y="9891398"/>
            <a:ext cx="462107" cy="44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9947" y="4502855"/>
            <a:ext cx="6968525" cy="4181115"/>
            <a:chOff x="1299947" y="4502855"/>
            <a:chExt cx="6968525" cy="41811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9947" y="4502855"/>
              <a:ext cx="6968525" cy="41811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4334348"/>
            <a:ext cx="7162741" cy="4441939"/>
            <a:chOff x="9142857" y="4334348"/>
            <a:chExt cx="7162741" cy="444193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42857" y="4334348"/>
              <a:ext cx="7162741" cy="4441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6981" y="7723751"/>
            <a:ext cx="7867019" cy="753931"/>
            <a:chOff x="956981" y="7723751"/>
            <a:chExt cx="7867019" cy="7539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981" y="7723751"/>
              <a:ext cx="7867019" cy="7539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350" y="3080810"/>
            <a:ext cx="3949302" cy="4571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29267" y="712999"/>
            <a:ext cx="2421890" cy="56692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1142" y="742203"/>
            <a:ext cx="2024712" cy="44379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8186" y="7283734"/>
            <a:ext cx="5589191" cy="4571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96286" y="5929187"/>
            <a:ext cx="7944152" cy="54916"/>
            <a:chOff x="5196286" y="5929187"/>
            <a:chExt cx="7944152" cy="549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196286" y="5929187"/>
              <a:ext cx="7944152" cy="5491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9999" y="7852532"/>
            <a:ext cx="7726780" cy="54208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97429" y="3812991"/>
            <a:ext cx="7665107" cy="123006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1712" y="6194145"/>
            <a:ext cx="3356205" cy="34284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8491" y="1860440"/>
            <a:ext cx="3394827" cy="10285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2471" y="4875429"/>
            <a:ext cx="6171429" cy="2364964"/>
            <a:chOff x="852471" y="4875429"/>
            <a:chExt cx="6171429" cy="236496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2471" y="4875429"/>
              <a:ext cx="6171429" cy="236496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3687" y="3453344"/>
            <a:ext cx="4983161" cy="45713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7350" y="4064791"/>
            <a:ext cx="3866927" cy="45713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28410" y="4379067"/>
            <a:ext cx="3529807" cy="34284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57144" y="4626296"/>
            <a:ext cx="6185826" cy="34284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691715" y="5050677"/>
            <a:ext cx="6828279" cy="6776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96922" y="3265956"/>
            <a:ext cx="6022994" cy="45713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806446" y="9891398"/>
            <a:ext cx="467777" cy="4437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720282" y="6586523"/>
            <a:ext cx="3901709" cy="1909639"/>
            <a:chOff x="9720282" y="6586523"/>
            <a:chExt cx="3901709" cy="190963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20282" y="6586523"/>
              <a:ext cx="3901709" cy="19096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529460" y="6441086"/>
            <a:ext cx="4197073" cy="2089139"/>
            <a:chOff x="13529460" y="6441086"/>
            <a:chExt cx="4197073" cy="208913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29460" y="6441086"/>
              <a:ext cx="4197073" cy="208913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691715" y="5614655"/>
            <a:ext cx="6643298" cy="3525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태현</cp:lastModifiedBy>
  <cp:revision>2</cp:revision>
  <dcterms:created xsi:type="dcterms:W3CDTF">2021-06-10T23:56:55Z</dcterms:created>
  <dcterms:modified xsi:type="dcterms:W3CDTF">2021-06-10T14:58:59Z</dcterms:modified>
</cp:coreProperties>
</file>