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75C4B-832A-4EFA-B781-5C539ECF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4DC46-F58B-4A07-9B1A-EC1E4C77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FD294-AAD6-4B5F-9674-0DD3C829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E1499-131F-40F9-84F2-FCF93B23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5E30-D2C6-40A0-8D72-CB0B47A0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B136B-FC95-4B1F-88D8-2E24CF0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D097D-2F14-4E8F-A24C-45E8C3DD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88B85-5229-4AD6-88FE-3971D125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3CEF3-4D38-4212-8C2A-4CFC885F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A1760-2E75-4266-AEF0-2BC14D40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4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3AA1B-95CD-4DFD-831E-1B2E4D05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51994-B2E7-443A-BB09-41DA0112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134E3-E531-4ECA-BD78-8E0857E2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0E352-C171-4729-B385-E5CC29F1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FBD-DF22-468C-937F-EF63008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A7619-2F59-4C43-A5E4-53B4C64C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FD22C-B9B9-4FF9-B967-E7F72567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08C19-C959-4B74-BA19-C38CC4BB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23F04-2199-4B15-9F4E-89B8D6EF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8226A-E2DD-4129-A7B2-44EF1E74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7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BE138-6047-4076-B4FE-397D577C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E7852-9580-46D0-B4BC-48A0CCE8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0EEFB-1B9D-42A7-A198-7EC1DD4A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4A259-BE5B-4AF5-B766-563B1069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9FB85-6F56-40C3-8735-A90C352E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FE0E-AB1A-4342-A870-ED142031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B4027-C5C7-4113-82D7-48922B396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2C9B7-07CD-47D1-8103-0FBA3EB2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0E4A8-DD45-4557-98B0-5BD819A7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15114-F09B-4D01-B4AC-0C4BFC1F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0DF5D-BB8F-4236-B327-E14BDC6E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7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CBEF-B062-4188-A0DC-8EE6B3F4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C069E-EDB4-4AFE-993C-4A025F24C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FE511-EC13-4E16-9721-FA7DFFD3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9D3F43-199B-442A-ABD3-634D428B0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CCC209-0962-4B86-80C8-2C7B4F32D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685B0-2E8D-4A06-B12D-1A3C4A36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B6D85-0427-49F6-AD86-3215E8D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DAF1F-8EDC-40CA-942D-345F730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322D-977D-4CA6-8BBC-654BCD00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79C3-6ABF-4384-BD76-D3E8B39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895998-7667-4824-9E69-7E213521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5269-CD09-462A-B364-5BCE9707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6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B25301-C19F-4F8D-9175-C64623A4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5F1A58-2E68-47A0-95B5-FC65EBCB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0C9CBA-922E-4370-A319-C85888E1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69554-FD63-4463-8A36-E4F2083F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F7ECD-5901-4431-A7FB-31A578BE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A2051-9D7F-4676-AAFC-0C17632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2172A-36E6-4CF8-B0A4-A9E66674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F123B-9CC0-4392-838D-420E0218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70834-ECAE-4083-B467-D062F5BC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22409-8B2F-4E04-BD64-A3B70D2A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801B77-049A-406E-ACB5-FB721357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7968F-FE19-46A9-80DA-97D463001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AD52B-D6C5-4C3F-A93D-0A4E3F13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D9B5A-A512-458B-A2DB-12EA4B3A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B23B8-ED20-4E96-A308-711AFEAC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B7DC38-B11B-4836-A12A-B0BD929D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7D60-9B8C-4AA4-A38C-4A1AB952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96C-C832-4E99-89D4-27E9E1DDF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88C6-2873-4BB7-A3E9-B9D18737BC8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04623-2940-4DFC-85E8-0D203ECBB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67C01-AFB1-4482-BC36-E5137CD47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DBB7-2736-4330-84CB-3A94D6112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BF7ED-9CB1-479F-B299-D17FADD19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Anaconda install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2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33AA67-4D31-4925-AB14-F274BF54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295400"/>
            <a:ext cx="5486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5BB3A0-F076-4504-914F-BD73D939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176337"/>
            <a:ext cx="56102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6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88CCEA-86F3-4916-AE8B-A4E3C3A2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376362"/>
            <a:ext cx="5362575" cy="41052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9AFB82-C59D-4391-BCAC-3C38167E2147}"/>
              </a:ext>
            </a:extLst>
          </p:cNvPr>
          <p:cNvSpPr/>
          <p:nvPr/>
        </p:nvSpPr>
        <p:spPr>
          <a:xfrm>
            <a:off x="5338618" y="3278910"/>
            <a:ext cx="443345" cy="5357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0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F2079-D93A-4081-B488-184AE59D1A9F}"/>
              </a:ext>
            </a:extLst>
          </p:cNvPr>
          <p:cNvSpPr txBox="1"/>
          <p:nvPr/>
        </p:nvSpPr>
        <p:spPr>
          <a:xfrm>
            <a:off x="1775670" y="2474752"/>
            <a:ext cx="864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/>
              <a:t>Jupyter</a:t>
            </a:r>
            <a:r>
              <a:rPr lang="en-US" altLang="ko-KR" sz="6000" b="1" dirty="0"/>
              <a:t> notebook 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2722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5D3D4-2119-4331-8378-22A220F8C1AD}"/>
              </a:ext>
            </a:extLst>
          </p:cNvPr>
          <p:cNvSpPr txBox="1"/>
          <p:nvPr/>
        </p:nvSpPr>
        <p:spPr>
          <a:xfrm>
            <a:off x="1438161" y="697468"/>
            <a:ext cx="865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</a:t>
            </a:r>
            <a:r>
              <a:rPr lang="en-US" altLang="ko-KR" dirty="0"/>
              <a:t>–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8D07C-F148-4483-8BCF-31B0DEA3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066800"/>
            <a:ext cx="101250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9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88A1F1-D481-4D43-9336-E7E2D9B4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92" y="991003"/>
            <a:ext cx="739001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5F920A-F5C3-4951-9506-A5D14BD8D1E5}"/>
              </a:ext>
            </a:extLst>
          </p:cNvPr>
          <p:cNvSpPr txBox="1"/>
          <p:nvPr/>
        </p:nvSpPr>
        <p:spPr>
          <a:xfrm>
            <a:off x="5456742" y="32496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Jupyter</a:t>
            </a:r>
            <a:r>
              <a:rPr lang="ko-KR" altLang="en-US" b="1" dirty="0"/>
              <a:t> </a:t>
            </a:r>
            <a:r>
              <a:rPr lang="ko-KR" altLang="en-US" b="1" dirty="0" err="1"/>
              <a:t>메인화면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405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8C36B8-8077-4FD3-8D90-AAF845FF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909637"/>
            <a:ext cx="759142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47E32-EA88-42C4-AD01-65CC7573BBD6}"/>
              </a:ext>
            </a:extLst>
          </p:cNvPr>
          <p:cNvSpPr txBox="1"/>
          <p:nvPr/>
        </p:nvSpPr>
        <p:spPr>
          <a:xfrm>
            <a:off x="3288143" y="316407"/>
            <a:ext cx="56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Desktop(</a:t>
            </a:r>
            <a:r>
              <a:rPr lang="ko-KR" altLang="en-US" b="1" dirty="0"/>
              <a:t>바탕화면</a:t>
            </a:r>
            <a:r>
              <a:rPr lang="en-US" altLang="ko-KR" b="1" dirty="0"/>
              <a:t>)</a:t>
            </a:r>
            <a:r>
              <a:rPr lang="ko-KR" altLang="en-US" b="1" dirty="0"/>
              <a:t>으로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EEAE4-FDE1-4E49-9B7F-DC909810FD14}"/>
              </a:ext>
            </a:extLst>
          </p:cNvPr>
          <p:cNvSpPr/>
          <p:nvPr/>
        </p:nvSpPr>
        <p:spPr>
          <a:xfrm>
            <a:off x="8903855" y="1719743"/>
            <a:ext cx="747888" cy="41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1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8016A8-E92C-4C5B-A40B-FB111ADD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152525"/>
            <a:ext cx="7591425" cy="455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1D31C-1CAA-4806-ADA0-4FBC898B2493}"/>
              </a:ext>
            </a:extLst>
          </p:cNvPr>
          <p:cNvSpPr txBox="1"/>
          <p:nvPr/>
        </p:nvSpPr>
        <p:spPr>
          <a:xfrm>
            <a:off x="3288143" y="316407"/>
            <a:ext cx="56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Desktop(</a:t>
            </a:r>
            <a:r>
              <a:rPr lang="ko-KR" altLang="en-US" b="1" dirty="0"/>
              <a:t>바탕화면</a:t>
            </a:r>
            <a:r>
              <a:rPr lang="en-US" altLang="ko-KR" b="1" dirty="0"/>
              <a:t>) – </a:t>
            </a:r>
            <a:r>
              <a:rPr lang="ko-KR" altLang="en-US" b="1" dirty="0"/>
              <a:t>작업 폴더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A5F02D-6D42-46D6-8211-AE7C537FC0C8}"/>
              </a:ext>
            </a:extLst>
          </p:cNvPr>
          <p:cNvSpPr/>
          <p:nvPr/>
        </p:nvSpPr>
        <p:spPr>
          <a:xfrm>
            <a:off x="7901162" y="3137483"/>
            <a:ext cx="747888" cy="41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6924F9-E1E0-4284-9B7B-9215AEAB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942975"/>
            <a:ext cx="7781925" cy="4972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3D7C5-04BF-4FB8-96E3-E5E8A6F052D2}"/>
              </a:ext>
            </a:extLst>
          </p:cNvPr>
          <p:cNvSpPr txBox="1"/>
          <p:nvPr/>
        </p:nvSpPr>
        <p:spPr>
          <a:xfrm>
            <a:off x="2284600" y="316407"/>
            <a:ext cx="76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Desktop(</a:t>
            </a:r>
            <a:r>
              <a:rPr lang="ko-KR" altLang="en-US" b="1" dirty="0"/>
              <a:t>바탕화면</a:t>
            </a:r>
            <a:r>
              <a:rPr lang="en-US" altLang="ko-KR" b="1" dirty="0"/>
              <a:t>) – </a:t>
            </a:r>
            <a:r>
              <a:rPr lang="ko-KR" altLang="en-US" b="1" dirty="0"/>
              <a:t>작업 폴더 생성 </a:t>
            </a:r>
            <a:r>
              <a:rPr lang="en-US" altLang="ko-KR" b="1" dirty="0"/>
              <a:t>– </a:t>
            </a:r>
            <a:r>
              <a:rPr lang="ko-KR" altLang="en-US" b="1" dirty="0"/>
              <a:t>폴더 이름설정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A06471-06B6-4D86-B52C-1FA2DC0EFB8D}"/>
              </a:ext>
            </a:extLst>
          </p:cNvPr>
          <p:cNvSpPr/>
          <p:nvPr/>
        </p:nvSpPr>
        <p:spPr>
          <a:xfrm>
            <a:off x="2205037" y="1711354"/>
            <a:ext cx="747888" cy="41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3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07B8E2-4A52-42F1-90B2-E8A7C16B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771525"/>
            <a:ext cx="76009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660745-17ED-4053-B4F8-DF07D438EF3A}"/>
              </a:ext>
            </a:extLst>
          </p:cNvPr>
          <p:cNvSpPr/>
          <p:nvPr/>
        </p:nvSpPr>
        <p:spPr>
          <a:xfrm>
            <a:off x="4776667" y="209034"/>
            <a:ext cx="246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https://anaconda.org/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84B167-F6C4-4D0A-B8BD-7239AA65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09" y="578366"/>
            <a:ext cx="7960982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DCF69B-E266-4066-964E-C5F4B824454A}"/>
              </a:ext>
            </a:extLst>
          </p:cNvPr>
          <p:cNvSpPr/>
          <p:nvPr/>
        </p:nvSpPr>
        <p:spPr>
          <a:xfrm>
            <a:off x="8221211" y="578366"/>
            <a:ext cx="1199626" cy="512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5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F5E7A7-BB71-4FD9-93AB-74CB1FAD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585787"/>
            <a:ext cx="7810500" cy="5686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66995C-60A2-4C6B-B1B4-0B6C4544D73F}"/>
              </a:ext>
            </a:extLst>
          </p:cNvPr>
          <p:cNvSpPr txBox="1"/>
          <p:nvPr/>
        </p:nvSpPr>
        <p:spPr>
          <a:xfrm>
            <a:off x="2190750" y="216455"/>
            <a:ext cx="76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r>
              <a:rPr lang="ko-KR" altLang="en-US" b="1" dirty="0"/>
              <a:t> </a:t>
            </a:r>
            <a:r>
              <a:rPr lang="en-US" altLang="ko-KR" b="1" dirty="0"/>
              <a:t>notebook </a:t>
            </a:r>
            <a:r>
              <a:rPr lang="ko-KR" altLang="en-US" b="1" dirty="0"/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C39B1-A441-4877-ABBB-3E00A62B38A2}"/>
              </a:ext>
            </a:extLst>
          </p:cNvPr>
          <p:cNvSpPr/>
          <p:nvPr/>
        </p:nvSpPr>
        <p:spPr>
          <a:xfrm>
            <a:off x="8060553" y="1828800"/>
            <a:ext cx="747888" cy="41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6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BFBE20-9B8D-4AAE-B006-1EFAC549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00162"/>
            <a:ext cx="7924800" cy="4257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D8E8BF-13B9-4741-8952-D6ED74AE5161}"/>
              </a:ext>
            </a:extLst>
          </p:cNvPr>
          <p:cNvSpPr/>
          <p:nvPr/>
        </p:nvSpPr>
        <p:spPr>
          <a:xfrm>
            <a:off x="3377717" y="1300162"/>
            <a:ext cx="747888" cy="41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AD632-3168-4776-A2FD-3420F74C691D}"/>
              </a:ext>
            </a:extLst>
          </p:cNvPr>
          <p:cNvSpPr txBox="1"/>
          <p:nvPr/>
        </p:nvSpPr>
        <p:spPr>
          <a:xfrm>
            <a:off x="2190750" y="216455"/>
            <a:ext cx="76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r>
              <a:rPr lang="ko-KR" altLang="en-US" b="1" dirty="0"/>
              <a:t> </a:t>
            </a:r>
            <a:r>
              <a:rPr lang="en-US" altLang="ko-KR" b="1" dirty="0"/>
              <a:t>notebook </a:t>
            </a:r>
            <a:r>
              <a:rPr lang="ko-KR" altLang="en-US" b="1" dirty="0"/>
              <a:t>생성 </a:t>
            </a:r>
            <a:r>
              <a:rPr lang="en-US" altLang="ko-KR" b="1" dirty="0"/>
              <a:t>– </a:t>
            </a:r>
            <a:r>
              <a:rPr lang="ko-KR" altLang="en-US" b="1" dirty="0"/>
              <a:t>파일 이름 변경</a:t>
            </a:r>
          </a:p>
        </p:txBody>
      </p:sp>
    </p:spTree>
    <p:extLst>
      <p:ext uri="{BB962C8B-B14F-4D97-AF65-F5344CB8AC3E}">
        <p14:creationId xmlns:p14="http://schemas.microsoft.com/office/powerpoint/2010/main" val="230588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B7C34F-07C1-4436-8667-E3F853A0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423987"/>
            <a:ext cx="7820025" cy="401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DFAC52-CF7A-4284-8E43-E27DBA5A12CB}"/>
              </a:ext>
            </a:extLst>
          </p:cNvPr>
          <p:cNvSpPr txBox="1"/>
          <p:nvPr/>
        </p:nvSpPr>
        <p:spPr>
          <a:xfrm>
            <a:off x="2190750" y="216455"/>
            <a:ext cx="76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r>
              <a:rPr lang="ko-KR" altLang="en-US" b="1" dirty="0"/>
              <a:t> </a:t>
            </a:r>
            <a:r>
              <a:rPr lang="en-US" altLang="ko-KR" b="1" dirty="0"/>
              <a:t>notebook </a:t>
            </a:r>
            <a:r>
              <a:rPr lang="ko-KR" altLang="en-US" b="1" dirty="0"/>
              <a:t>생성 </a:t>
            </a:r>
            <a:r>
              <a:rPr lang="en-US" altLang="ko-KR" b="1" dirty="0"/>
              <a:t>– </a:t>
            </a:r>
            <a:r>
              <a:rPr lang="ko-KR" altLang="en-US" b="1" dirty="0"/>
              <a:t>파일 이름 변경</a:t>
            </a:r>
          </a:p>
        </p:txBody>
      </p:sp>
    </p:spTree>
    <p:extLst>
      <p:ext uri="{BB962C8B-B14F-4D97-AF65-F5344CB8AC3E}">
        <p14:creationId xmlns:p14="http://schemas.microsoft.com/office/powerpoint/2010/main" val="423227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BC2184-D02C-476E-A587-685B117A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581150"/>
            <a:ext cx="80867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8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F6D7A0-38CB-4B0D-BC76-B48AD2E9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4" y="0"/>
            <a:ext cx="606845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964F3-D1B5-41B8-AAAC-FEE39A13E38F}"/>
              </a:ext>
            </a:extLst>
          </p:cNvPr>
          <p:cNvSpPr txBox="1"/>
          <p:nvPr/>
        </p:nvSpPr>
        <p:spPr>
          <a:xfrm>
            <a:off x="720436" y="3013501"/>
            <a:ext cx="471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Jupyter</a:t>
            </a:r>
            <a:r>
              <a:rPr lang="en-US" altLang="ko-KR" sz="2400" b="1" dirty="0"/>
              <a:t> notebook </a:t>
            </a:r>
            <a:r>
              <a:rPr lang="ko-KR" altLang="en-US" sz="2400" b="1" dirty="0"/>
              <a:t>단축키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키보드 </a:t>
            </a:r>
            <a:r>
              <a:rPr lang="en-US" altLang="ko-KR" sz="2400" b="1" dirty="0"/>
              <a:t>H </a:t>
            </a:r>
            <a:r>
              <a:rPr lang="ko-KR" altLang="en-US" sz="2400" b="1" dirty="0"/>
              <a:t>눌러서 확인가능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19AE0-AD51-4A79-B9FE-DB6D58F8007E}"/>
              </a:ext>
            </a:extLst>
          </p:cNvPr>
          <p:cNvSpPr/>
          <p:nvPr/>
        </p:nvSpPr>
        <p:spPr>
          <a:xfrm>
            <a:off x="6316910" y="1367406"/>
            <a:ext cx="2348918" cy="671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11943-BAFD-4EB0-82EB-831E6814E344}"/>
              </a:ext>
            </a:extLst>
          </p:cNvPr>
          <p:cNvSpPr/>
          <p:nvPr/>
        </p:nvSpPr>
        <p:spPr>
          <a:xfrm>
            <a:off x="9399904" y="729841"/>
            <a:ext cx="2348918" cy="855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BC138F-F74D-444F-8E92-A994B0EB2E42}"/>
              </a:ext>
            </a:extLst>
          </p:cNvPr>
          <p:cNvSpPr/>
          <p:nvPr/>
        </p:nvSpPr>
        <p:spPr>
          <a:xfrm>
            <a:off x="6841262" y="0"/>
            <a:ext cx="1681953" cy="268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48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918970-DE86-491D-AA2A-23211CC5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10" y="1541710"/>
            <a:ext cx="6229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CB8585-FF83-4EB7-9034-41FF996D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6" y="0"/>
            <a:ext cx="9097188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AE811-35ED-4681-9CBD-7E76E8F2D92B}"/>
              </a:ext>
            </a:extLst>
          </p:cNvPr>
          <p:cNvSpPr/>
          <p:nvPr/>
        </p:nvSpPr>
        <p:spPr>
          <a:xfrm>
            <a:off x="4295757" y="3894220"/>
            <a:ext cx="1199626" cy="512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2C5FA0-A2D1-4824-8843-49768F3F9E0A}"/>
              </a:ext>
            </a:extLst>
          </p:cNvPr>
          <p:cNvSpPr/>
          <p:nvPr/>
        </p:nvSpPr>
        <p:spPr>
          <a:xfrm>
            <a:off x="2947247" y="5843093"/>
            <a:ext cx="2413317" cy="708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CC15A2-58C6-42BE-B644-86B223A0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181100"/>
            <a:ext cx="56102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7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9B8F7C-12A1-443B-A2E4-B19E2DF7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266825"/>
            <a:ext cx="5276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1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3A8099-299F-48B2-890E-5477BEAF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366837"/>
            <a:ext cx="50958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4A7214-D9D0-4F2D-B9C0-D9793B42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176337"/>
            <a:ext cx="5457825" cy="45053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383C25-96B6-4FC7-84DB-2A8AD5A6EFD0}"/>
              </a:ext>
            </a:extLst>
          </p:cNvPr>
          <p:cNvSpPr/>
          <p:nvPr/>
        </p:nvSpPr>
        <p:spPr>
          <a:xfrm>
            <a:off x="3782079" y="3635569"/>
            <a:ext cx="1326816" cy="5357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8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57B20F-11D2-49D6-8EA1-3B8F9FB6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233487"/>
            <a:ext cx="5676900" cy="4391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CC0CB7-8159-48EE-B046-BFD9F1F1A7C6}"/>
              </a:ext>
            </a:extLst>
          </p:cNvPr>
          <p:cNvSpPr/>
          <p:nvPr/>
        </p:nvSpPr>
        <p:spPr>
          <a:xfrm>
            <a:off x="4008582" y="2503055"/>
            <a:ext cx="443345" cy="5357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AE99E0-D919-421F-B6F3-15E7635B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371600"/>
            <a:ext cx="5067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68</Words>
  <Application>Microsoft Office PowerPoint</Application>
  <PresentationFormat>와이드스크린</PresentationFormat>
  <Paragraphs>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Anaconda install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0416j</dc:creator>
  <cp:lastModifiedBy>0416j</cp:lastModifiedBy>
  <cp:revision>7</cp:revision>
  <dcterms:created xsi:type="dcterms:W3CDTF">2018-03-02T05:59:05Z</dcterms:created>
  <dcterms:modified xsi:type="dcterms:W3CDTF">2018-03-02T07:41:55Z</dcterms:modified>
</cp:coreProperties>
</file>