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58" r:id="rId5"/>
    <p:sldId id="257" r:id="rId6"/>
    <p:sldId id="269" r:id="rId7"/>
    <p:sldId id="261" r:id="rId8"/>
    <p:sldId id="262" r:id="rId9"/>
    <p:sldId id="266" r:id="rId10"/>
    <p:sldId id="267" r:id="rId11"/>
    <p:sldId id="263" r:id="rId12"/>
    <p:sldId id="271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5256A-BDC6-45CF-8BBF-E15CEDBF4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12F556-D283-44CA-BD58-EE9A484BC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FC7CF-7553-40D4-BCC0-EAC9E1E4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30D8-505F-4A88-B185-F2B63650CDF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E0DA3-F8EA-4D3C-AB2D-3A5C4448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B3544-A93E-43CE-B2EE-07FFB35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D180-EC3D-409D-8897-358C1306B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30129-4D4C-4D59-9E35-7C6F6C79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B8A0E-D853-4509-924E-CF834D99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B140D-9904-478D-91B2-B57F8FD3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30D8-505F-4A88-B185-F2B63650CDF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DEF3E-1A45-4B3E-B83F-20419977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4C08F-B151-434B-B7CB-AC56715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D180-EC3D-409D-8897-358C1306B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5071BA-3522-44F8-B64C-66ECEA931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1D7082-06D1-4582-890D-CAE316ED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F4F10-1687-4C14-8B97-B65EF951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30D8-505F-4A88-B185-F2B63650CDF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BA09E-142F-4366-A01F-DB9F72BE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5287A-3749-466D-BCFF-D967CA7B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D180-EC3D-409D-8897-358C1306B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4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62941-B304-4FEC-91D2-FB109B63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C356D-5FD0-4BE7-B9D8-7526CA02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81D62-9931-4C88-B04C-5B1791AF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30D8-505F-4A88-B185-F2B63650CDF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588B0-5530-4D8F-AE02-096B7073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7EE00-204D-4273-ABD6-A1842F93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D180-EC3D-409D-8897-358C1306B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7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DF642-5500-4D96-B4EE-0B03CD40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4DCB5-1F24-414E-A16C-FA1FC165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D83CB-566F-4C04-A77A-6A8D7306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30D8-505F-4A88-B185-F2B63650CDF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3C647-833F-4214-A5CE-FDFD3A5D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6143E-A7CC-4D0E-8FAE-964F9CC9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D180-EC3D-409D-8897-358C1306B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35E5B-E5CB-43AD-918A-9AB4C123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5F0F4-125A-48CE-9858-4B54AED31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67E8C9-22ED-4E00-84A0-05819EA81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9E731-30BA-46DB-B972-2689BD85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30D8-505F-4A88-B185-F2B63650CDF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29BF3-D11C-48E5-A4ED-43ED52DD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EB2AE-4470-4AE2-B7BE-68877808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D180-EC3D-409D-8897-358C1306B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2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59B13-0BC5-486E-A71B-6C7CED6B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FAAF6-9635-4002-B585-3D7B720F5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6618A-0D8F-47B1-A97D-4A613AEA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2B42C2-8BD4-43CB-9B60-17FDA8FC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025EF9-4731-4A35-A578-C54594C16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76937E-7C5D-4F0E-B491-29F5811B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30D8-505F-4A88-B185-F2B63650CDF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63CDE9-27FF-427F-9101-452124DC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EE885A-49F7-449F-AB37-062B1AC5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D180-EC3D-409D-8897-358C1306B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9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659A-E8CB-439F-AB9C-1A4DCC55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849160-D3C4-4959-AC1B-44003799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30D8-505F-4A88-B185-F2B63650CDF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FAC9D0-E9C7-485E-B35B-678C81E0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C4F00C-947C-4DE2-80ED-DCF59111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D180-EC3D-409D-8897-358C1306B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5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9CBA20-58BF-4BCA-AF71-F0626D8C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30D8-505F-4A88-B185-F2B63650CDF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68D5EC-0B62-45DC-8967-9D04C7EB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FFE35B-1640-429A-8095-1061DDF4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D180-EC3D-409D-8897-358C1306B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C525A-6FA7-4237-9FAC-6362A302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AB323-C7F1-42D1-AEB5-802418A79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64A82-4D6D-4FCA-B263-61C8C4E68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2744E-15D8-48BF-AB58-4E0991EF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30D8-505F-4A88-B185-F2B63650CDF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BC76A-7A72-4A09-8A4C-6D9E5463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1FD50-4724-4EEE-BB39-8C2E07B6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D180-EC3D-409D-8897-358C1306B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CAD04-E454-47F5-9AEA-F0B4D351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A97FF1-0A16-4ECB-8B91-CE2B37F0B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90EF6-4BCA-49AF-9E27-FC2D5C6C4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8B87F8-70EB-4FA5-BA55-C725E2F5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30D8-505F-4A88-B185-F2B63650CDF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837F0-6C2B-4D2B-BBF0-7B9D28C2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FD729-CA0D-4412-B122-96E604FE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D180-EC3D-409D-8897-358C1306B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6E3B30-F564-4F4E-B4FA-2101EF08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DD376-684E-4623-B282-D7EF136F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B51A4-C151-4A1D-B255-345F6549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30D8-505F-4A88-B185-F2B63650CDF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89C45-BBD1-4EEA-814C-06CB5AFC8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A55C4-9950-4A27-A59F-7FA285E40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ED180-EC3D-409D-8897-358C1306B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7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3273-4822-4FAB-AD5E-C1D1CCA7A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Dimension</a:t>
            </a:r>
            <a:r>
              <a:rPr lang="ko-KR" altLang="en-US" dirty="0"/>
              <a:t> </a:t>
            </a:r>
            <a:r>
              <a:rPr lang="en-US" altLang="ko-KR" dirty="0"/>
              <a:t>reduction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ABAA11-BD64-4C38-BD3F-9AA44BFFD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2018/04/02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18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5769B-05F3-4E73-B3D4-64C1E665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Autoencoder</a:t>
            </a:r>
            <a:endParaRPr lang="ko-KR" altLang="en-US" dirty="0"/>
          </a:p>
        </p:txBody>
      </p:sp>
      <p:pic>
        <p:nvPicPr>
          <p:cNvPr id="1026" name="Picture 2" descr="autoencoderì ëí ì´ë¯¸ì§ ê²ìê²°ê³¼">
            <a:extLst>
              <a:ext uri="{FF2B5EF4-FFF2-40B4-BE49-F238E27FC236}">
                <a16:creationId xmlns:a16="http://schemas.microsoft.com/office/drawing/2014/main" id="{E76C2776-6F20-4079-84AD-6CDCCCBAB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0" y="2056892"/>
            <a:ext cx="6871455" cy="390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43B26E-37C5-46A2-B23E-81EA6A76D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273800"/>
            <a:ext cx="1905000" cy="438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B40009-8E9D-4890-B52C-4ECE6129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133" y="6207125"/>
            <a:ext cx="19050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2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10C4B-CD17-4711-8EB5-3D39C96D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4DF4A-B6F4-4D8F-AB9A-AEC8E366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learning method that partitions the dataset into group called cluster.</a:t>
            </a:r>
          </a:p>
          <a:p>
            <a:r>
              <a:rPr lang="en-US" altLang="ko-KR" dirty="0"/>
              <a:t>Well clustered means that points within a single cluster are very similar and points in different clusters are different.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08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3C0E3-0EA7-4F17-B161-0C1EFB11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AAF46-AD22-4F7B-97AB-39DC5838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has two types for hierarchical clustering.</a:t>
            </a:r>
          </a:p>
          <a:p>
            <a:pPr lvl="1"/>
            <a:r>
              <a:rPr lang="en-US" altLang="ko-KR" dirty="0"/>
              <a:t>Agglomerative Clustering</a:t>
            </a:r>
          </a:p>
          <a:p>
            <a:pPr lvl="1"/>
            <a:r>
              <a:rPr lang="en-US" altLang="ko-KR" dirty="0"/>
              <a:t>Divisive Clustering (</a:t>
            </a:r>
            <a:r>
              <a:rPr lang="ko-KR" altLang="en-US" dirty="0"/>
              <a:t>전체에서 자르면서 </a:t>
            </a:r>
            <a:r>
              <a:rPr lang="ko-KR" altLang="en-US" dirty="0" err="1"/>
              <a:t>하는거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Scikit</a:t>
            </a:r>
            <a:r>
              <a:rPr lang="en-US" altLang="ko-KR" dirty="0"/>
              <a:t>-learn supports agglomerative clustering for hierarchical clustering.</a:t>
            </a:r>
          </a:p>
          <a:p>
            <a:r>
              <a:rPr lang="en-US" altLang="ko-KR" dirty="0"/>
              <a:t>It starts by declaring each point its own cluster, and then merges the two most similar clusters until some stopping criterion is satisfied.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971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3C0E3-0EA7-4F17-B161-0C1EFB11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AAF46-AD22-4F7B-97AB-39DC5838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64ED38-A3A3-4A7B-99B3-190A446D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4" y="1690688"/>
            <a:ext cx="118300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6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1A8A3-5F0E-49A4-9CD6-B38B56B1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56762-AD08-47F5-9DAD-CC802A01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is one of the simplest and most commonly used clustering algorithm.</a:t>
            </a:r>
          </a:p>
          <a:p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tries to find cluster centers that are representative of certain regions of the data.</a:t>
            </a:r>
          </a:p>
          <a:p>
            <a:r>
              <a:rPr lang="en-US" altLang="ko-KR" dirty="0"/>
              <a:t>It has two steps:</a:t>
            </a:r>
          </a:p>
          <a:p>
            <a:pPr lvl="1"/>
            <a:r>
              <a:rPr lang="en-US" altLang="ko-KR" dirty="0"/>
              <a:t>Step 1 : Assigning each data point to the closest cluster center</a:t>
            </a:r>
          </a:p>
          <a:p>
            <a:pPr lvl="1"/>
            <a:r>
              <a:rPr lang="en-US" altLang="ko-KR" dirty="0"/>
              <a:t>Step 2 : Setting each cluster center as the mean of the data points that are assigned to it</a:t>
            </a:r>
          </a:p>
          <a:p>
            <a:pPr lvl="1"/>
            <a:r>
              <a:rPr lang="en-US" altLang="ko-KR" dirty="0"/>
              <a:t>It repeats until when the assignment of instances to clusters no longer changes.</a:t>
            </a:r>
          </a:p>
        </p:txBody>
      </p:sp>
    </p:spTree>
    <p:extLst>
      <p:ext uri="{BB962C8B-B14F-4D97-AF65-F5344CB8AC3E}">
        <p14:creationId xmlns:p14="http://schemas.microsoft.com/office/powerpoint/2010/main" val="317879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1A8A3-5F0E-49A4-9CD6-B38B56B1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FEF382-5CA9-4ED9-B778-778E6587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338" y="1770633"/>
            <a:ext cx="7883324" cy="46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2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600BF-CB37-42F8-A8FA-FD43C45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 reduction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01540-3450-471D-ADBE-0BD420F5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Visualization</a:t>
            </a:r>
          </a:p>
          <a:p>
            <a:r>
              <a:rPr lang="en-US" altLang="ko-KR" dirty="0"/>
              <a:t>Compressing the data</a:t>
            </a:r>
          </a:p>
          <a:p>
            <a:r>
              <a:rPr lang="en-US" altLang="ko-KR" dirty="0"/>
              <a:t>Finding a informative representation</a:t>
            </a:r>
          </a:p>
          <a:p>
            <a:r>
              <a:rPr lang="en-US" altLang="ko-KR" dirty="0"/>
              <a:t>Dimension reduction -&gt; 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76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3BB5A-7197-4CD6-93CF-863738BB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PCA(Principal Component Analysis)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6DB06-2E97-4740-AC0F-B2B103AD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rotates the dataset in a way such that the rotated features are statistically uncorrelated.</a:t>
            </a:r>
          </a:p>
          <a:p>
            <a:r>
              <a:rPr lang="en-US" altLang="ko-KR" dirty="0"/>
              <a:t>The direction of the first principal component is the biggest variance(eigenvalue) vector.</a:t>
            </a:r>
          </a:p>
          <a:p>
            <a:r>
              <a:rPr lang="en-US" altLang="ko-KR" dirty="0"/>
              <a:t>The direction of the second principal component is orthogonal to first principal component’s direction.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60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DBFA6-A8E5-449F-A5CA-695D249F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PCA(Principal Component Analysis)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ECCC7F-BFE8-46EA-8EC4-1170D508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05" y="1539135"/>
            <a:ext cx="5219930" cy="49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7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EE85-3172-46CC-9041-FDF34C2B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NMF(Non-Negative Matrix Factorization)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7BCBC-A13B-4428-B892-2FB46E3C7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another unsupervised learning algorithm that aims to extract useful features.</a:t>
            </a:r>
          </a:p>
          <a:p>
            <a:r>
              <a:rPr lang="en-US" altLang="ko-KR" dirty="0"/>
              <a:t>Actually, commonly used for feature extraction.</a:t>
            </a:r>
          </a:p>
          <a:p>
            <a:r>
              <a:rPr lang="en-US" altLang="ko-KR" dirty="0"/>
              <a:t>It can be also used for dimensionality reduction.</a:t>
            </a:r>
          </a:p>
          <a:p>
            <a:r>
              <a:rPr lang="en-US" altLang="ko-KR" dirty="0"/>
              <a:t>The thing that we will obtain is the coefficients to be non-negative.</a:t>
            </a:r>
          </a:p>
          <a:p>
            <a:r>
              <a:rPr lang="en-US" altLang="ko-KR" dirty="0"/>
              <a:t>This method can only be applied to data where each feature is non-negative.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7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EE85-3172-46CC-9041-FDF34C2B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NMF(Non-Negative Matrix Factorization)</a:t>
            </a:r>
            <a:endParaRPr lang="ko-KR" altLang="en-US" dirty="0"/>
          </a:p>
        </p:txBody>
      </p:sp>
      <p:pic>
        <p:nvPicPr>
          <p:cNvPr id="2050" name="Picture 2" descr="non negative matrix factorizationì ëí ì´ë¯¸ì§ ê²ìê²°ê³¼">
            <a:extLst>
              <a:ext uri="{FF2B5EF4-FFF2-40B4-BE49-F238E27FC236}">
                <a16:creationId xmlns:a16="http://schemas.microsoft.com/office/drawing/2014/main" id="{E943BE4E-4A86-4A34-8815-08F14B3E7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40" y="2203542"/>
            <a:ext cx="9929924" cy="300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4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EE85-3172-46CC-9041-FDF34C2B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NMF(Non-Negative Matrix Factorization)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D19F8-06C1-407E-BAA2-994F11BD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03" y="1973107"/>
            <a:ext cx="9505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2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FD90C-86C1-428C-9241-EDA67A0A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t-SNE(Stochastic Neighbor Embedding)</a:t>
            </a:r>
            <a:br>
              <a:rPr lang="en-US" altLang="ko-KR" dirty="0"/>
            </a:br>
            <a:r>
              <a:rPr lang="ko-KR" altLang="en-US" dirty="0" err="1"/>
              <a:t>가까운건</a:t>
            </a:r>
            <a:r>
              <a:rPr lang="ko-KR" altLang="en-US" dirty="0"/>
              <a:t> 더 가깝게 </a:t>
            </a:r>
            <a:r>
              <a:rPr lang="ko-KR" altLang="en-US" dirty="0" err="1"/>
              <a:t>먼건</a:t>
            </a:r>
            <a:r>
              <a:rPr lang="ko-KR" altLang="en-US" dirty="0"/>
              <a:t> 더 멀게 </a:t>
            </a:r>
            <a:r>
              <a:rPr lang="en-US" altLang="ko-KR" dirty="0"/>
              <a:t>projection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79B12-DE92-4728-894F-1C2C2FEF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t-SNE is mainly used for visualization(It is useful for EDA).</a:t>
            </a:r>
          </a:p>
          <a:p>
            <a:r>
              <a:rPr lang="en-US" altLang="ko-KR" dirty="0"/>
              <a:t>It only transform the </a:t>
            </a:r>
            <a:r>
              <a:rPr lang="en-US" altLang="ko-KR" dirty="0">
                <a:highlight>
                  <a:srgbClr val="FFFF00"/>
                </a:highlight>
              </a:rPr>
              <a:t>training data </a:t>
            </a:r>
            <a:r>
              <a:rPr lang="en-US" altLang="ko-KR" dirty="0"/>
              <a:t>rather than test data(It doesn’t allow transformations of new data).</a:t>
            </a:r>
          </a:p>
          <a:p>
            <a:r>
              <a:rPr lang="en-US" altLang="ko-KR" dirty="0"/>
              <a:t>The key idea is to find a two-dimensional representation of the data that preserves the distances between points as best as possible.</a:t>
            </a:r>
          </a:p>
          <a:p>
            <a:r>
              <a:rPr lang="en-US" altLang="ko-KR" dirty="0"/>
              <a:t>It makes the distance closer if two data points are close each other and farther if two data points are far from each other.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64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5769B-05F3-4E73-B3D4-64C1E665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E9CBC-72D6-4DD6-BA2D-4B8AE75B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Unsupervised learning algorithm that applies backpropagation, setting the target values to be equal to the inputs.</a:t>
            </a:r>
          </a:p>
          <a:p>
            <a:r>
              <a:rPr lang="en-US" altLang="ko-KR" dirty="0"/>
              <a:t>It is trying to learn an approximation to the identity function.</a:t>
            </a:r>
          </a:p>
          <a:p>
            <a:r>
              <a:rPr lang="en-US" altLang="ko-KR" dirty="0"/>
              <a:t>It has encode part and decode part.</a:t>
            </a:r>
          </a:p>
          <a:p>
            <a:r>
              <a:rPr lang="en-US" altLang="ko-KR" dirty="0"/>
              <a:t>It can be used for feature extraction.</a:t>
            </a:r>
          </a:p>
          <a:p>
            <a:r>
              <a:rPr lang="en-US" altLang="ko-KR" dirty="0"/>
              <a:t>It has many variation such as denoising autoencoder, stacked autoencoder, variational autoencoder etc.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86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471</Words>
  <Application>Microsoft Office PowerPoint</Application>
  <PresentationFormat>와이드스크린</PresentationFormat>
  <Paragraphs>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Dimension reduction  Clustering</vt:lpstr>
      <vt:lpstr>Dimension reduction</vt:lpstr>
      <vt:lpstr>PCA(Principal Component Analysis)</vt:lpstr>
      <vt:lpstr>PCA(Principal Component Analysis)</vt:lpstr>
      <vt:lpstr>NMF(Non-Negative Matrix Factorization)</vt:lpstr>
      <vt:lpstr>NMF(Non-Negative Matrix Factorization)</vt:lpstr>
      <vt:lpstr>NMF(Non-Negative Matrix Factorization)</vt:lpstr>
      <vt:lpstr>t-SNE(Stochastic Neighbor Embedding) 가까운건 더 가깝게 먼건 더 멀게 projection</vt:lpstr>
      <vt:lpstr>Autoencoder</vt:lpstr>
      <vt:lpstr>Autoencoder</vt:lpstr>
      <vt:lpstr>Clustering</vt:lpstr>
      <vt:lpstr>Hierarchical Clustering</vt:lpstr>
      <vt:lpstr>Hierarchical Clustering</vt:lpstr>
      <vt:lpstr>K-Means Clustering</vt:lpstr>
      <vt:lpstr>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  Clustering</dc:title>
  <dc:creator>김태림</dc:creator>
  <cp:lastModifiedBy>민태홍</cp:lastModifiedBy>
  <cp:revision>31</cp:revision>
  <dcterms:created xsi:type="dcterms:W3CDTF">2018-04-01T15:33:06Z</dcterms:created>
  <dcterms:modified xsi:type="dcterms:W3CDTF">2018-04-02T05:01:46Z</dcterms:modified>
</cp:coreProperties>
</file>