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67C1D-053B-4EF7-A893-CDE1C0638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36199-4E7A-42B0-9600-E36A4159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5688A-A470-45C2-B073-863CDBD5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21D3D-9E7C-426A-B878-BF64EE79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51DAF-A24E-41FD-8616-8DC408DF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89EA2-FA4F-46DB-8597-782F6B24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B4FCF-7BDC-4C76-919A-69E2A437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AFE74-3900-4D1E-9807-D3384168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B2D21-739C-4A3A-B4BD-0958B6E3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E1D8D-3246-4DDA-B378-B217C70D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0C7B48-8AFF-419B-956A-D4428301D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9C94B-81D9-4DA9-BE59-74C566C5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1BE16-8F97-4D37-93EC-DA9569B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FF55C-C69E-482C-A39A-52A4BD43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C3B75-FCF0-4E9C-9310-F977012C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91155-A755-484D-A4B6-3A05CDB4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595AA-8ECC-4B8A-9DBD-9CBF7B93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36D2-5140-4DB2-84BA-9414BC92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9AC64-7D25-4587-A9EE-0DEA71C7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B72ED-A4AB-4CB0-BAB2-8D51DF3A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831C9-14A3-451D-A5C0-A2837396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17E8E-7B73-477E-855E-7B812533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8A5A-E80A-4AF7-996C-BB62B42F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D8772-452C-4EEF-8D0D-1DA5901A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F99F2-9470-4AFD-A14B-084253AC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AB71-1796-4870-99FB-F8D97677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9D363-BD9E-4506-855D-2AA4926A0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54BFF-F35F-4DF7-972A-6F1E2831D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86750-4680-4734-A9C5-6E78F6D6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CDE8B-4826-4FC7-BF2A-72083027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4B052-CD7B-4D46-B5CE-8BC7AC2F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1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6162-BA5F-4F78-84B0-E3021AF1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343FA-9D6A-4664-8E8C-91AC0F61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F8DEA-DEAE-491C-B1FC-DD1C78216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6BF6A-1A27-412B-A472-BDB76B97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73C08F-5D39-4A4B-98C8-6D61A418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512A7-70C6-4A65-9955-62040919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53C194-242F-4FE3-AEF8-B735725E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F9AE0-5AD4-40F8-B03D-8B7B989C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1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F2C1-8595-4504-984B-E84950B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38F048-AC54-4639-BC12-2D5B21FE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DB1126-EADE-40C7-9493-BBDCCF59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9F1789-C21C-4F9E-9040-67D882F7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0A5225-89CD-48E7-9FE5-3FE10CF4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71B7B-A300-46EB-8654-52C306E2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AF9B2-9EC7-4A66-AD2F-1A23052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2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8883-85BC-4CDB-85C6-104FFB6B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05E3A-097E-4A2E-B15C-B96D9042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27714-AA14-4C22-9D53-CBA17CFE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63B80-60C1-469F-9BFC-953D2F17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176C9-CF8B-491F-8DAD-71BD24FE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8F3E1-D274-4E88-9FCE-92F2CBD2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0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CDB9-4F7A-410D-A547-B3D6289B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1A654D-A954-4B3D-BAF3-9093C1507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35487-F628-486C-A569-8E2F35FB1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2F43D-4244-49F6-BF18-343B16AF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0A6C1-532D-4E6C-BC29-5C82DFEF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F59E0-63C8-47B4-848B-2BB29320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4312A6-3D5A-4595-B83D-72BDDE8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E4F56-DC1B-4F96-AFB7-BBEDA69BF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44491-F0A2-4958-B8FA-158349320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AE72-68DD-4A1E-B4BF-76F5CC6D01DE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C8DF8-4C20-4425-B0FD-CC070D9C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4DE5F-BAD1-4D88-B2B3-78D3C6B4B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CAC1-4FE2-4F57-8ABC-31323090C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9B98F-DA78-44D4-89AD-C7E49D10F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Feature engineering</a:t>
            </a:r>
            <a:br>
              <a:rPr lang="en-US" altLang="ko-KR" dirty="0"/>
            </a:br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EAA31-30C8-4769-9E4D-67072C1DB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2018/03/15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3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D5DBF-078E-41ED-BFBE-127840E9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43260-2FEC-49DA-B740-3F914144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Regularization means restricting a model to </a:t>
            </a:r>
            <a:r>
              <a:rPr lang="en-US" altLang="ko-KR" dirty="0">
                <a:highlight>
                  <a:srgbClr val="FFFF00"/>
                </a:highlight>
              </a:rPr>
              <a:t>avoid overfitting</a:t>
            </a:r>
          </a:p>
          <a:p>
            <a:endParaRPr lang="en-US" altLang="ko-KR" dirty="0"/>
          </a:p>
          <a:p>
            <a:r>
              <a:rPr lang="en-US" altLang="ko-KR" dirty="0"/>
              <a:t>Less complex model means that it has worse performance on the training set, but better generalization</a:t>
            </a:r>
          </a:p>
          <a:p>
            <a:endParaRPr lang="en-US" altLang="ko-KR" dirty="0"/>
          </a:p>
          <a:p>
            <a:r>
              <a:rPr lang="en-US" altLang="ko-KR" dirty="0"/>
              <a:t>L1 : Lasso  </a:t>
            </a:r>
            <a:r>
              <a:rPr lang="ko-KR" altLang="en-US" dirty="0"/>
              <a:t>중요한 값을 뽑아준다</a:t>
            </a:r>
            <a:endParaRPr lang="en-US" altLang="ko-KR" dirty="0"/>
          </a:p>
          <a:p>
            <a:r>
              <a:rPr lang="en-US" altLang="ko-KR" dirty="0"/>
              <a:t>L2 : Ridge </a:t>
            </a:r>
            <a:r>
              <a:rPr lang="ko-KR" altLang="en-US" dirty="0"/>
              <a:t>다른 </a:t>
            </a:r>
            <a:r>
              <a:rPr lang="en-US" altLang="ko-KR" dirty="0" err="1"/>
              <a:t>featrue</a:t>
            </a:r>
            <a:r>
              <a:rPr lang="ko-KR" altLang="en-US" dirty="0"/>
              <a:t>들을 두루두루 조절해준다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BC34E-AC58-4A86-BDAE-F7935FF34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25"/>
          <a:stretch/>
        </p:blipFill>
        <p:spPr>
          <a:xfrm>
            <a:off x="9277242" y="4781725"/>
            <a:ext cx="921173" cy="769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A5C8A2-0910-4620-95D0-2099E55B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92" y="3838750"/>
            <a:ext cx="1209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8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647C9-8533-48D3-A2E4-E84D680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81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9FE2-30AE-4F79-85F6-C524E55E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we need selecting features?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AE42D4C-860D-45AD-8E29-A57461C2EAE7}"/>
              </a:ext>
            </a:extLst>
          </p:cNvPr>
          <p:cNvSpPr/>
          <p:nvPr/>
        </p:nvSpPr>
        <p:spPr>
          <a:xfrm>
            <a:off x="1173760" y="2363598"/>
            <a:ext cx="2239861" cy="106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Adding more features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52CE385-5F3C-4F8A-B372-E2D6185706BD}"/>
              </a:ext>
            </a:extLst>
          </p:cNvPr>
          <p:cNvSpPr/>
          <p:nvPr/>
        </p:nvSpPr>
        <p:spPr>
          <a:xfrm>
            <a:off x="3749180" y="2657212"/>
            <a:ext cx="629175" cy="47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1BC582-6C90-4BD9-BD31-3DCDCEB26527}"/>
              </a:ext>
            </a:extLst>
          </p:cNvPr>
          <p:cNvSpPr/>
          <p:nvPr/>
        </p:nvSpPr>
        <p:spPr>
          <a:xfrm>
            <a:off x="4713914" y="2363598"/>
            <a:ext cx="2239861" cy="106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becomes more complex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E946ED3-A856-4BA9-8D40-5B68821CD783}"/>
              </a:ext>
            </a:extLst>
          </p:cNvPr>
          <p:cNvSpPr/>
          <p:nvPr/>
        </p:nvSpPr>
        <p:spPr>
          <a:xfrm>
            <a:off x="7327084" y="2657212"/>
            <a:ext cx="629175" cy="47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A1EA55-F5A1-462E-BF7A-E97D17FE121A}"/>
              </a:ext>
            </a:extLst>
          </p:cNvPr>
          <p:cNvSpPr/>
          <p:nvPr/>
        </p:nvSpPr>
        <p:spPr>
          <a:xfrm>
            <a:off x="8329568" y="2363598"/>
            <a:ext cx="2239861" cy="106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1703A3A-D7F8-4EC9-AFB5-3298E617631E}"/>
              </a:ext>
            </a:extLst>
          </p:cNvPr>
          <p:cNvSpPr/>
          <p:nvPr/>
        </p:nvSpPr>
        <p:spPr>
          <a:xfrm>
            <a:off x="5569590" y="3682767"/>
            <a:ext cx="528507" cy="645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A79B0B-FC2A-486A-A5FD-C90915ECFCFB}"/>
              </a:ext>
            </a:extLst>
          </p:cNvPr>
          <p:cNvSpPr/>
          <p:nvPr/>
        </p:nvSpPr>
        <p:spPr>
          <a:xfrm>
            <a:off x="4713914" y="4582486"/>
            <a:ext cx="2239861" cy="106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simpler model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ABAE1-E2C4-4E1D-904C-CA5BEE5AC722}"/>
              </a:ext>
            </a:extLst>
          </p:cNvPr>
          <p:cNvSpPr txBox="1"/>
          <p:nvPr/>
        </p:nvSpPr>
        <p:spPr>
          <a:xfrm>
            <a:off x="6023296" y="3851854"/>
            <a:ext cx="293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Only selecting useful features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70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3F21-CD2A-4AC4-9E08-7D2C6CBD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Strategies for feature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823B0-89D3-4BBC-A3B9-E498F34E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Univariate statistics</a:t>
            </a:r>
          </a:p>
          <a:p>
            <a:r>
              <a:rPr lang="en-US" altLang="ko-KR" dirty="0"/>
              <a:t>Model-based selection</a:t>
            </a:r>
          </a:p>
          <a:p>
            <a:r>
              <a:rPr lang="en-US" altLang="ko-KR" dirty="0"/>
              <a:t>Iterative selection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45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677D0-7CE8-4006-BB6D-9B7B6401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Univariate statistics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F7A5F-C76C-4AF9-AE8E-E8D92D94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ANOVA(</a:t>
            </a:r>
            <a:r>
              <a:rPr lang="en-US" altLang="ko-KR" dirty="0" err="1"/>
              <a:t>ANalysis</a:t>
            </a:r>
            <a:r>
              <a:rPr lang="en-US" altLang="ko-KR" dirty="0"/>
              <a:t> Of </a:t>
            </a:r>
            <a:r>
              <a:rPr lang="en-US" altLang="ko-KR" dirty="0" err="1"/>
              <a:t>VAriance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 considers each feature individually</a:t>
            </a:r>
          </a:p>
          <a:p>
            <a:r>
              <a:rPr lang="en-US" altLang="ko-KR" dirty="0"/>
              <a:t>A feature is excluded If it is only significant when with some other features together</a:t>
            </a:r>
          </a:p>
          <a:p>
            <a:r>
              <a:rPr lang="en-US" altLang="ko-KR" dirty="0"/>
              <a:t>It is very fast to compute and don’t need to building a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87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C178D-70F0-4594-93E7-DFB60D0B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Model-based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57B94-518C-4526-B6FE-505B230C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It uses a supervised machine learning model to judge the importance of each feature</a:t>
            </a:r>
          </a:p>
          <a:p>
            <a:endParaRPr lang="en-US" altLang="ko-KR" dirty="0"/>
          </a:p>
          <a:p>
            <a:r>
              <a:rPr lang="en-US" altLang="ko-KR" dirty="0"/>
              <a:t>The supervised model that is used for </a:t>
            </a:r>
            <a:r>
              <a:rPr lang="en-US" altLang="ko-KR" dirty="0">
                <a:highlight>
                  <a:srgbClr val="FFFF00"/>
                </a:highlight>
              </a:rPr>
              <a:t>feature selection</a:t>
            </a:r>
            <a:r>
              <a:rPr lang="en-US" altLang="ko-KR" dirty="0"/>
              <a:t> doesn’t need to be the same model that is used for the final supervised modeling</a:t>
            </a:r>
          </a:p>
          <a:p>
            <a:endParaRPr lang="en-US" altLang="ko-KR" dirty="0"/>
          </a:p>
          <a:p>
            <a:r>
              <a:rPr lang="en-US" altLang="ko-KR" dirty="0"/>
              <a:t>Decision tree provides a ‘</a:t>
            </a:r>
            <a:r>
              <a:rPr lang="en-US" altLang="ko-KR" dirty="0" err="1"/>
              <a:t>feature_importances</a:t>
            </a:r>
            <a:r>
              <a:rPr lang="en-US" altLang="ko-KR" dirty="0"/>
              <a:t>_’ attribute, which directly encodes the importance of each feature</a:t>
            </a:r>
          </a:p>
          <a:p>
            <a:endParaRPr lang="en-US" altLang="ko-KR" dirty="0"/>
          </a:p>
          <a:p>
            <a:r>
              <a:rPr lang="en-US" altLang="ko-KR" dirty="0"/>
              <a:t>Linear model provides a coefficients, which can also be used to capture feature </a:t>
            </a:r>
            <a:r>
              <a:rPr lang="en-US" altLang="ko-KR" dirty="0" err="1"/>
              <a:t>importances</a:t>
            </a:r>
            <a:r>
              <a:rPr lang="en-US" altLang="ko-KR" dirty="0"/>
              <a:t> by considering the absolute values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78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18319-7BF4-4F64-AE36-3C445A77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BD8B-18B9-456F-B787-DA031473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selection</a:t>
            </a:r>
          </a:p>
          <a:p>
            <a:r>
              <a:rPr lang="en-US" altLang="ko-KR" dirty="0"/>
              <a:t>Backward selection = </a:t>
            </a:r>
            <a:r>
              <a:rPr lang="ko-KR" altLang="en-US" dirty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ko-KR" altLang="en-US" dirty="0" err="1"/>
              <a:t>가지고있을때</a:t>
            </a:r>
            <a:endParaRPr lang="en-US" altLang="ko-KR" dirty="0"/>
          </a:p>
          <a:p>
            <a:r>
              <a:rPr lang="en-US" altLang="ko-KR" dirty="0"/>
              <a:t>Step-wise selection = forward</a:t>
            </a:r>
            <a:r>
              <a:rPr lang="ko-KR" altLang="en-US" dirty="0"/>
              <a:t>와 </a:t>
            </a:r>
            <a:r>
              <a:rPr lang="en-US" altLang="ko-KR" dirty="0"/>
              <a:t>backward</a:t>
            </a:r>
            <a:r>
              <a:rPr lang="ko-KR" altLang="en-US" dirty="0"/>
              <a:t>를 </a:t>
            </a:r>
            <a:r>
              <a:rPr lang="ko-KR" altLang="en-US" dirty="0" err="1"/>
              <a:t>합친거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17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18319-7BF4-4F64-AE36-3C445A77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BD8B-18B9-456F-B787-DA031473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checks iteratively what is useful by adding or eliminating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Backward selection method </a:t>
            </a:r>
            <a:r>
              <a:rPr lang="en-US" altLang="ko-KR" dirty="0"/>
              <a:t>is supported by </a:t>
            </a:r>
            <a:r>
              <a:rPr lang="en-US" altLang="ko-KR" dirty="0" err="1"/>
              <a:t>sklearn</a:t>
            </a:r>
            <a:r>
              <a:rPr lang="en-US" altLang="ko-KR" dirty="0"/>
              <a:t> package as RFE(Recursive Feature Elimination)</a:t>
            </a:r>
          </a:p>
          <a:p>
            <a:endParaRPr lang="en-US" altLang="ko-KR" dirty="0"/>
          </a:p>
          <a:p>
            <a:r>
              <a:rPr lang="en-US" altLang="ko-KR" dirty="0"/>
              <a:t>It is hard to compute than univariate statistics and model-based selection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33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2843-E584-4733-B9A1-D656667F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Regularization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19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252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 Feature engineering Regularization</vt:lpstr>
      <vt:lpstr>Feature engineering</vt:lpstr>
      <vt:lpstr>Why we need selecting features?</vt:lpstr>
      <vt:lpstr>Strategies for feature selection</vt:lpstr>
      <vt:lpstr>Univariate statistics</vt:lpstr>
      <vt:lpstr>Model-based selection</vt:lpstr>
      <vt:lpstr>Iterative selection</vt:lpstr>
      <vt:lpstr>Iterative selection</vt:lpstr>
      <vt:lpstr>Regularization</vt:lpstr>
      <vt:lpstr>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Regularization</dc:title>
  <dc:creator>김태림</dc:creator>
  <cp:lastModifiedBy>민태홍</cp:lastModifiedBy>
  <cp:revision>26</cp:revision>
  <dcterms:created xsi:type="dcterms:W3CDTF">2018-03-13T05:59:45Z</dcterms:created>
  <dcterms:modified xsi:type="dcterms:W3CDTF">2018-03-15T04:23:09Z</dcterms:modified>
</cp:coreProperties>
</file>