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976C1-9071-400D-BEA4-6B74523A4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94273E-CA13-41F1-B3FC-B2BBB493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0C215-29A0-4C62-8321-8711375E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9B9BA-54E7-4EAC-8CA6-A862621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B0BD4-0E39-4DB1-BE2D-4D3D6175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3958E-A189-45FE-8CC9-420F6A51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87AE5-BBCC-41B4-96D6-DF102B29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D122E-C607-4899-8CE4-3D758293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73F1-2FD9-40B3-8A55-5FF32967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B688E-676B-43C0-AC2F-95B3378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4EBE1-897C-4A65-8243-EC5EE4B56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02AD1-23B1-4A8E-A9ED-C31BFB46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F77C-FEEB-45D2-9D11-7D46EBBF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3E1D2-2E0D-4EBE-9769-2B811D35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F9045-E95E-4C0C-ABE6-577F3FCA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A8882-6A47-4499-AD50-6EF105B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83182-0640-4DBB-BE59-D3B82E0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78257-0410-4946-B57F-577DAD61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3CF13-B8EB-4CD9-92B7-1C1BAEE9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9966B-71A1-447E-9FCA-69835AAD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E351-E934-4B03-815F-D6B2405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4F6EF-D87D-4C17-A455-60062A87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DCD09-6B96-4AE5-89C2-5CB76630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DB53A-1EC9-44A3-A94F-61CC64F3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2B80D-6836-459A-8548-6C9B06B8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71F0-4CF3-4CBA-990C-423A7FC9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00EE3-8693-49A7-BDDF-54DE5BB88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05CE1-C9CE-4557-8A90-4BEC7343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80E5C-9F65-46DE-A667-2E0954D2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36C3E-80C0-402D-AAA3-259BEBE1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2CBD7-4DC1-4D1F-AE82-DF68AA8A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8B4D9-955C-4424-8515-6F93EE0B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56500-046B-4AD2-8DE9-7BC290BC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47212-117D-4088-BE4A-A37D354E5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18F7C9-AA7B-4084-B853-8CAEDA60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A4AE7-5DF5-4CC8-8CF7-E1025F4AF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9F981-8066-4AB9-8F7F-DC25C33D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A274A-7A18-4482-8B7A-42F072A5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4B3FE4-BC5D-4EC1-816A-2B9F9F9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496F-2F4D-4772-9EFD-FD00C925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5C3C9-BF89-4F45-9F98-B3F49BA2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4A195E-99AA-4826-B4AF-AF2F399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4CD0D-14A9-4D11-B0F3-5F504717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4B73F1-0099-4F97-8656-09431E1D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541F0-E933-42E2-A2A9-12D7A35C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F6482-4EC8-4DEE-AE76-A9EE816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9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7B8B-C94D-40C7-80AF-DCAA1062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DB1E5-DA15-454B-868E-377E3B3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7714A-D0EE-45D7-9E5A-ED529035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0FA0F-CD9C-4B4D-B6C3-0E5F0340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A5757-23E9-46A1-8171-5F798DA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8C414-6BC5-4951-9474-5A9AA54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70EE5-9297-4516-BAEA-00CF9B69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2A8D2-1C69-4BFA-ACF3-98BE80B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E683B-8976-4B6D-80BB-068F9B0E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CCE4C-19BC-4620-A80E-10A693ED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6550C-EB13-4645-840B-17D421B3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71A33-1A47-4937-947C-726E5346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BB58D4-6D57-4A16-BB3B-5E3E367A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245AB-1B7A-49CA-A5D1-4A056F8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881BD-95C1-429E-9E08-8F1B26C7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18CC-9DE9-4C47-9B54-25277B6D66BA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F34A8-4E53-4D23-9FCB-B8F795B40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20EC1-30AF-44D8-97F7-DF0C2AB41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21F-DCDE-4F0F-BF3E-B6F0AD4FA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2A49-974B-45C3-BD3E-99D8B4FC7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5CC77-7441-4B75-A67B-9DEBBBFA2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Day 3</a:t>
            </a:r>
          </a:p>
          <a:p>
            <a:r>
              <a:rPr lang="en-US" altLang="ko-KR" dirty="0"/>
              <a:t>2018/03/12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DBB5-C5D9-499B-BB67-C8FAA640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04982-7085-4B0B-B9C2-F03FB5C8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Regression is a statistical processes for estimating the relationships among variables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44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5691-981C-47D3-BA3C-7471125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31F07-44D6-4511-BA5A-77FA7E2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F3FDF-9BEE-464B-9007-2AA016F7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4351338"/>
          </a:xfrm>
        </p:spPr>
        <p:txBody>
          <a:bodyPr/>
          <a:lstStyle/>
          <a:p>
            <a:r>
              <a:rPr lang="en-US" altLang="ko-KR" dirty="0"/>
              <a:t>It has </a:t>
            </a:r>
            <a:r>
              <a:rPr lang="en-US" altLang="ko-KR" dirty="0">
                <a:highlight>
                  <a:srgbClr val="FFFF00"/>
                </a:highlight>
              </a:rPr>
              <a:t>continuous </a:t>
            </a:r>
            <a:r>
              <a:rPr lang="en-US" altLang="ko-KR" dirty="0"/>
              <a:t>input and output value</a:t>
            </a:r>
          </a:p>
          <a:p>
            <a:endParaRPr lang="en-US" altLang="ko-KR" dirty="0"/>
          </a:p>
          <a:p>
            <a:r>
              <a:rPr lang="en-US" altLang="ko-KR" dirty="0"/>
              <a:t>It shows the relationship between the dependent and independent variable(s)</a:t>
            </a:r>
          </a:p>
          <a:p>
            <a:endParaRPr lang="en-US" altLang="ko-KR" dirty="0"/>
          </a:p>
          <a:p>
            <a:r>
              <a:rPr lang="en-US" altLang="ko-KR" dirty="0"/>
              <a:t>It doesn’t have a hyper-parameter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regression에 대한 이미지 검색결과">
            <a:extLst>
              <a:ext uri="{FF2B5EF4-FFF2-40B4-BE49-F238E27FC236}">
                <a16:creationId xmlns:a16="http://schemas.microsoft.com/office/drawing/2014/main" id="{8C127F17-6155-4A21-B714-A0C65130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30" y="1949677"/>
            <a:ext cx="4471528" cy="29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585F-298D-4BC1-96F4-3749F12C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measure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A0500F-E54F-4BA4-8D2D-332972324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highlight>
                      <a:srgbClr val="FFFF00"/>
                    </a:highlight>
                  </a:rPr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𝑆𝑞𝑢𝑎𝑟𝑒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𝑆𝑞𝑢𝑎𝑟𝑒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highlight>
                    <a:srgbClr val="FFFF00"/>
                  </a:highlight>
                </a:endParaRP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This isn’t affected by the number of predictors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A0500F-E54F-4BA4-8D2D-332972324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C278-5B9C-4D79-9982-CAF1E5BF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1A1DD-A435-42AD-99C8-30EFDB13F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(coefficient) means slope(represents change of quantity)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means intercept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Pearson’s correlation</a:t>
                </a:r>
              </a:p>
              <a:p>
                <a:pPr lvl="1"/>
                <a:r>
                  <a:rPr lang="en-US" altLang="ko-KR" dirty="0"/>
                  <a:t>Generally, It represents the relationship between two variables(X, Y)</a:t>
                </a:r>
              </a:p>
              <a:p>
                <a:pPr lvl="1"/>
                <a:r>
                  <a:rPr lang="en-US" altLang="ko-KR" dirty="0"/>
                  <a:t>If r is near |1|, then X and Y have correlation</a:t>
                </a:r>
              </a:p>
              <a:p>
                <a:pPr lvl="1"/>
                <a:r>
                  <a:rPr lang="en-US" altLang="ko-KR" dirty="0"/>
                  <a:t>If not, in case r is near 0, then X and Y don’t have correlation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1A1DD-A435-42AD-99C8-30EFDB13F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6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76FE2-4534-44EF-B100-E2CF5E32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Logistic </a:t>
            </a:r>
            <a:r>
              <a:rPr lang="en-US" altLang="ko-KR" dirty="0" err="1"/>
              <a:t>Regreesion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49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8A6E-FE29-448E-A0B2-FC60EEE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C01E16-F380-4B99-81A4-0B61152BF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4629" cy="4351338"/>
              </a:xfrm>
            </p:spPr>
            <p:txBody>
              <a:bodyPr/>
              <a:lstStyle/>
              <a:p>
                <a:r>
                  <a:rPr lang="en-US" altLang="ko-KR" dirty="0"/>
                  <a:t>This output(P(Y)) is a probability for 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It can be used as classification model by setting threshold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It needs to optimize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by using MLE or SGD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C01E16-F380-4B99-81A4-0B61152BF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4629" cy="4351338"/>
              </a:xfrm>
              <a:blipFill>
                <a:blip r:embed="rId2"/>
                <a:stretch>
                  <a:fillRect l="-2009" t="-2381" r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gistic regression에 대한 이미지 검색결과">
            <a:extLst>
              <a:ext uri="{FF2B5EF4-FFF2-40B4-BE49-F238E27FC236}">
                <a16:creationId xmlns:a16="http://schemas.microsoft.com/office/drawing/2014/main" id="{C66EC21C-D51E-4AC7-8D52-BDC0A171D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9" y="1690688"/>
            <a:ext cx="5464629" cy="398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19F8E-6E1A-49D6-85F9-BAFC83D9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4127A9-108B-4DA4-A27A-FB67B6F5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(coefficient) is positive, the function goes right upward</a:t>
                </a:r>
              </a:p>
              <a:p>
                <a:r>
                  <a:rPr lang="en-US" altLang="ko-KR" dirty="0"/>
                  <a:t>If not, the function goes right downward</a:t>
                </a:r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(coefficient) is larger, the shape of function seems stair</a:t>
                </a:r>
              </a:p>
              <a:p>
                <a:r>
                  <a:rPr lang="en-US" altLang="ko-KR" dirty="0"/>
                  <a:t>If not, the shape of function seems smooth curve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4127A9-108B-4DA4-A27A-FB67B6F5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227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Regression</vt:lpstr>
      <vt:lpstr>Objective</vt:lpstr>
      <vt:lpstr>Linear Regression</vt:lpstr>
      <vt:lpstr>Linear regression</vt:lpstr>
      <vt:lpstr>Performance measure</vt:lpstr>
      <vt:lpstr>Interpretation</vt:lpstr>
      <vt:lpstr>Logistic Regreesion</vt:lpstr>
      <vt:lpstr>Logistic regression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TaeRim Kim</dc:creator>
  <cp:lastModifiedBy>민태홍</cp:lastModifiedBy>
  <cp:revision>32</cp:revision>
  <dcterms:created xsi:type="dcterms:W3CDTF">2018-03-09T06:01:47Z</dcterms:created>
  <dcterms:modified xsi:type="dcterms:W3CDTF">2018-03-13T00:05:34Z</dcterms:modified>
</cp:coreProperties>
</file>