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1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ECC4-C5D3-4283-8556-AA5407FEC5C5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7FA5-56D1-45FA-86A9-07A253190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ECE369A LAB1</a:t>
            </a:r>
            <a:br>
              <a:rPr lang="en-US" dirty="0" smtClean="0"/>
            </a:br>
            <a:r>
              <a:rPr lang="en-US" dirty="0" smtClean="0"/>
              <a:t>Verilog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9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Description Language</a:t>
            </a:r>
          </a:p>
          <a:p>
            <a:r>
              <a:rPr lang="en-US" dirty="0" smtClean="0"/>
              <a:t>C-like syntax</a:t>
            </a:r>
          </a:p>
          <a:p>
            <a:r>
              <a:rPr lang="en-US" dirty="0" smtClean="0"/>
              <a:t>Used for building digital circuits.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08" y="365125"/>
            <a:ext cx="3648075" cy="567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47" y="3660478"/>
            <a:ext cx="4951884" cy="29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5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Basics (Inputs/Outputs/Wires)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r>
              <a:rPr lang="en-US" dirty="0" smtClean="0"/>
              <a:t>Length</a:t>
            </a:r>
          </a:p>
          <a:p>
            <a:endParaRPr lang="en-US" dirty="0" smtClean="0"/>
          </a:p>
          <a:p>
            <a:r>
              <a:rPr lang="en-US" dirty="0" smtClean="0"/>
              <a:t>Type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87" y="1732208"/>
            <a:ext cx="4951884" cy="2977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198" y="2324808"/>
            <a:ext cx="103822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198" y="3294641"/>
            <a:ext cx="1657350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198" y="4155774"/>
            <a:ext cx="201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Basics (Sensitivity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module sensitive to? -- Its inputs.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/Sync, combinational/sequential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35" y="3153569"/>
            <a:ext cx="3371850" cy="169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019" y="3153569"/>
            <a:ext cx="51625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Basics (Assignments)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(Use this except for </a:t>
            </a:r>
            <a:r>
              <a:rPr lang="en-US" dirty="0" smtClean="0">
                <a:solidFill>
                  <a:srgbClr val="00B0F0"/>
                </a:solidFill>
              </a:rPr>
              <a:t>assign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&lt;= 1;</a:t>
            </a:r>
            <a:endParaRPr lang="en-US" dirty="0"/>
          </a:p>
          <a:p>
            <a:r>
              <a:rPr lang="en-US" dirty="0" smtClean="0"/>
              <a:t>Non-Blocking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=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7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Basics (Conditional)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(condition) begin </a:t>
            </a:r>
          </a:p>
          <a:p>
            <a:pPr marL="0" indent="0">
              <a:buNone/>
            </a:pPr>
            <a:r>
              <a:rPr lang="en-US" dirty="0" smtClean="0"/>
              <a:t>	statements;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6456"/>
            <a:ext cx="2047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4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Basics (</a:t>
            </a:r>
            <a:r>
              <a:rPr lang="en-US" dirty="0" err="1" smtClean="0"/>
              <a:t>Testbench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is a dummy module that does not have inputs/outputs.</a:t>
            </a:r>
          </a:p>
          <a:p>
            <a:r>
              <a:rPr lang="en-US" dirty="0" err="1" smtClean="0"/>
              <a:t>Testbench</a:t>
            </a:r>
            <a:r>
              <a:rPr lang="en-US" dirty="0" smtClean="0"/>
              <a:t> instantiates the module to be tested.</a:t>
            </a:r>
          </a:p>
          <a:p>
            <a:r>
              <a:rPr lang="en-US" dirty="0" smtClean="0"/>
              <a:t>The input and timing is specified in </a:t>
            </a:r>
            <a:r>
              <a:rPr lang="en-US" dirty="0" err="1" smtClean="0"/>
              <a:t>testbench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output can be viewed in ISIM wave viewer or by $display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3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194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81" y="1516284"/>
            <a:ext cx="6528919" cy="4594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0213" y="3518704"/>
            <a:ext cx="19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 adder4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4184004" y="3020992"/>
            <a:ext cx="966730" cy="6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42258" y="4560425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inputs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3636175" y="4294208"/>
            <a:ext cx="1780777" cy="45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3636175" y="4745091"/>
            <a:ext cx="1896524" cy="77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0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33" y="1690688"/>
            <a:ext cx="1045845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3" y="3100388"/>
            <a:ext cx="5962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2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130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ECE369A LAB1 Verilog Recap</vt:lpstr>
      <vt:lpstr>Verilog</vt:lpstr>
      <vt:lpstr>Verilog Basics (Inputs/Outputs/Wires)</vt:lpstr>
      <vt:lpstr>Verilog Basics (Sensitivity List)</vt:lpstr>
      <vt:lpstr>Verilog Basics (Assignments)</vt:lpstr>
      <vt:lpstr>Verilog Basics (Conditional)</vt:lpstr>
      <vt:lpstr>Verilog Basics (Testbench)</vt:lpstr>
      <vt:lpstr>Testbench Example</vt:lpstr>
      <vt:lpstr>Testbench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ECE369A LAB1 Verilog Recap</dc:title>
  <dc:creator>changs</dc:creator>
  <cp:lastModifiedBy>akoglu</cp:lastModifiedBy>
  <cp:revision>11</cp:revision>
  <dcterms:created xsi:type="dcterms:W3CDTF">2013-08-28T22:04:18Z</dcterms:created>
  <dcterms:modified xsi:type="dcterms:W3CDTF">2015-08-26T23:51:16Z</dcterms:modified>
</cp:coreProperties>
</file>