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4" d="100"/>
          <a:sy n="84" d="100"/>
        </p:scale>
        <p:origin x="114" y="1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21/07/2022</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21/07/2022</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21/07/2022</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xmlns=""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xmlns=""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xmlns=""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xmlns=""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a:t>
            </a:r>
            <a:r>
              <a:rPr lang="en-GB" dirty="0">
                <a:solidFill>
                  <a:srgbClr val="7030A0"/>
                </a:solidFill>
                <a:hlinkClick r:id="rId5"/>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a:t>
            </a:r>
            <a:r>
              <a:rPr lang="en-GB" b="1" dirty="0"/>
              <a:t>common</a:t>
            </a:r>
            <a:r>
              <a:rPr lang="en-GB" dirty="0"/>
              <a:t> file formats (domain 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terms by 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0" y="6492875"/>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data</a:t>
            </a:r>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dirty="0" err="1"/>
              <a:t>modeles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739</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ZIELINSKI Tomasz</cp:lastModifiedBy>
  <cp:revision>30</cp:revision>
  <dcterms:created xsi:type="dcterms:W3CDTF">2021-05-18T22:49:39Z</dcterms:created>
  <dcterms:modified xsi:type="dcterms:W3CDTF">2022-07-21T18:30:57Z</dcterms:modified>
</cp:coreProperties>
</file>