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84" r:id="rId10"/>
    <p:sldId id="293" r:id="rId11"/>
    <p:sldId id="258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6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Tools for overlords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 txBox="1">
            <a:spLocks/>
          </p:cNvSpPr>
          <p:nvPr/>
        </p:nvSpPr>
        <p:spPr>
          <a:xfrm>
            <a:off x="838200" y="3911599"/>
            <a:ext cx="10515600" cy="226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How tools for research data management </a:t>
            </a:r>
          </a:p>
          <a:p>
            <a:r>
              <a:rPr lang="en-GB" dirty="0" smtClean="0"/>
              <a:t>can assist in </a:t>
            </a:r>
          </a:p>
          <a:p>
            <a:r>
              <a:rPr lang="en-GB" dirty="0" smtClean="0"/>
              <a:t>project and people management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 smtClean="0"/>
              <a:t>Benchling</a:t>
            </a:r>
            <a:r>
              <a:rPr lang="en-GB" dirty="0" smtClean="0"/>
              <a:t> live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the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the things are online</a:t>
            </a:r>
          </a:p>
          <a:p>
            <a:r>
              <a:rPr lang="en-GB" dirty="0" smtClean="0"/>
              <a:t>How to create accounts – join/remove group members</a:t>
            </a:r>
          </a:p>
          <a:p>
            <a:r>
              <a:rPr lang="en-GB" dirty="0" smtClean="0"/>
              <a:t>How to find your group or group members data</a:t>
            </a:r>
          </a:p>
          <a:p>
            <a:r>
              <a:rPr lang="en-GB" dirty="0" smtClean="0"/>
              <a:t>How to check who did what</a:t>
            </a:r>
          </a:p>
          <a:p>
            <a:r>
              <a:rPr lang="en-GB" dirty="0" smtClean="0"/>
              <a:t>How to access records/files online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Consuming content is much easier than creating it!!!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/>
              <a:t>Jupyter notebook</a:t>
            </a:r>
            <a:r>
              <a:rPr lang="en-GB" dirty="0"/>
              <a:t>s for data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Notebooks shine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 orchestrating „short”, step by step operations in R, python, shell (notebooks can use all 3 at the same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capturing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adding interpretations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acting as a „flexible”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Reusable ad-hoc analysis with </a:t>
            </a:r>
            <a:r>
              <a:rPr lang="en-GB" dirty="0" err="1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Natural starting point for learning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More „powerful” / „professional” scientific plots than ones available 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recreate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adjust for specific dimensions/formats/style</a:t>
            </a:r>
            <a:r>
              <a:rPr lang="pl-PL" sz="2800" dirty="0" smtClean="0">
                <a:solidFill>
                  <a:srgbClr val="0070C0"/>
                </a:solidFill>
              </a:rPr>
              <a:t>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Plotting in R (Python)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6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/>
              <a:t>Keeping track of changes</a:t>
            </a:r>
            <a:endParaRPr lang="en-GB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026512"/>
            <a:ext cx="3970190" cy="53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2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63504" y="858206"/>
            <a:ext cx="94645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Changes create issues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 </a:t>
            </a:r>
            <a:r>
              <a:rPr lang="en-GB" sz="2800" dirty="0">
                <a:solidFill>
                  <a:srgbClr val="0070C0"/>
                </a:solidFill>
              </a:rPr>
              <a:t>have fifteen versions of this file - which one do I use?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 have several copies of the same directory because I'm worried about breaking something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You remember seeing a data file but cannot find it anymore: is it deleted? Moved away?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 came to an old project and forgot where I left/saved it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My directory is polluted with a lot of unused/temporary/old folders because I'm afraid of losing something important 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8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Addressing those issues by tracking changes is called version control. 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versions. 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Information 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57952" y="286700"/>
            <a:ext cx="10759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Version control </a:t>
            </a:r>
            <a:r>
              <a:rPr lang="en-GB" sz="4400" dirty="0" smtClean="0">
                <a:solidFill>
                  <a:srgbClr val="0070C0"/>
                </a:solidFill>
              </a:rPr>
              <a:t>systems   == Git/GitHub </a:t>
            </a: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6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GitHub live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327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Tools for overlords</vt:lpstr>
      <vt:lpstr>Jupyter notebooks for data analysis</vt:lpstr>
      <vt:lpstr>Reusable ad-hoc analysis with jupyter</vt:lpstr>
      <vt:lpstr>Plotting in R (Python)</vt:lpstr>
      <vt:lpstr>Keeping track of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the management</vt:lpstr>
      <vt:lpstr>Learning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75</cp:revision>
  <dcterms:created xsi:type="dcterms:W3CDTF">2021-05-18T22:49:39Z</dcterms:created>
  <dcterms:modified xsi:type="dcterms:W3CDTF">2022-12-15T01:30:49Z</dcterms:modified>
</cp:coreProperties>
</file>