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0" d="100"/>
          <a:sy n="70" d="100"/>
        </p:scale>
        <p:origin x="84"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08/08/2022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08/08/2022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08/08/2022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extLst>
                    <a:ext uri="{A12FA001-AC4F-418D-AE19-62706E023703}">
                      <ahyp:hlinkClr xmlns:ahyp="http://schemas.microsoft.com/office/drawing/2018/hyperlinkcolor" xmlns="" val="tx"/>
                    </a:ext>
                  </a:extLst>
                </a:hlinkClick>
              </a:rPr>
              <a:t>Dryad</a:t>
            </a:r>
            <a:r>
              <a:rPr lang="en-GB" sz="2400" dirty="0">
                <a:solidFill>
                  <a:srgbClr val="0070C0"/>
                </a:solidFill>
              </a:rPr>
              <a:t>, </a:t>
            </a:r>
            <a:r>
              <a:rPr lang="en-GB" sz="2400" dirty="0">
                <a:solidFill>
                  <a:srgbClr val="0070C0"/>
                </a:solidFill>
                <a:hlinkClick r:id="rId3">
                  <a:extLst>
                    <a:ext uri="{A12FA001-AC4F-418D-AE19-62706E023703}">
                      <ahyp:hlinkClr xmlns:ahyp="http://schemas.microsoft.com/office/drawing/2018/hyperlinkcolor" xmlns="" val="tx"/>
                    </a:ext>
                  </a:extLst>
                </a:hlinkClick>
              </a:rPr>
              <a:t>Zenodo</a:t>
            </a:r>
            <a:r>
              <a:rPr lang="en-GB" sz="2400" dirty="0">
                <a:solidFill>
                  <a:srgbClr val="0070C0"/>
                </a:solidFill>
              </a:rPr>
              <a:t>, </a:t>
            </a:r>
            <a:r>
              <a:rPr lang="en-GB" sz="2400" dirty="0">
                <a:solidFill>
                  <a:srgbClr val="0070C0"/>
                </a:solidFill>
                <a:hlinkClick r:id="rId4">
                  <a:extLst>
                    <a:ext uri="{A12FA001-AC4F-418D-AE19-62706E023703}">
                      <ahyp:hlinkClr xmlns:ahyp="http://schemas.microsoft.com/office/drawing/2018/hyperlinkcolor" xmlns="" val="tx"/>
                    </a:ext>
                  </a:extLst>
                </a:hlinkClick>
              </a:rPr>
              <a:t>FigShare</a:t>
            </a:r>
            <a:r>
              <a:rPr lang="en-GB" sz="2400" dirty="0">
                <a:solidFill>
                  <a:srgbClr val="0070C0"/>
                </a:solidFill>
              </a:rPr>
              <a:t>, </a:t>
            </a:r>
            <a:r>
              <a:rPr lang="en-GB" sz="2400" dirty="0">
                <a:solidFill>
                  <a:srgbClr val="0070C0"/>
                </a:solidFill>
                <a:hlinkClick r:id="rId5">
                  <a:extLst>
                    <a:ext uri="{A12FA001-AC4F-418D-AE19-62706E023703}">
                      <ahyp:hlinkClr xmlns:ahyp="http://schemas.microsoft.com/office/drawing/2018/hyperlinkcolor" xmlns="" val="tx"/>
                    </a:ext>
                  </a:extLst>
                </a:hlinkClick>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a:t>
            </a:r>
            <a:r>
              <a:rPr lang="en-GB" dirty="0">
                <a:solidFill>
                  <a:srgbClr val="7030A0"/>
                </a:solidFill>
                <a:hlinkClick r:id="rId5"/>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lstStyle/>
          <a:p>
            <a:r>
              <a:rPr lang="en-GB" smtClean="0"/>
              <a:t>FAIR logo - </a:t>
            </a:r>
            <a:r>
              <a:rPr lang="en-GB"/>
              <a:t>SangyaPundir, CC BY-SA 4.0 via Wikimedia Commons </a:t>
            </a:r>
            <a:br>
              <a:rPr lang="en-GB"/>
            </a:br>
            <a:r>
              <a:rPr lang="en-GB"/>
              <a:t>https://upload.wikimedia.org/wikipedia/commons/thumb/a/aa/FAIR_data_principles.jpg/800px-FAIR_data_principles.jpg</a:t>
            </a:r>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991694" y="435547"/>
            <a:ext cx="5613822" cy="832285"/>
          </a:xfrm>
        </p:spPr>
        <p:txBody>
          <a:bodyPr anchor="b">
            <a:normAutofit/>
          </a:bodyPr>
          <a:lstStyle/>
          <a:p>
            <a:r>
              <a:rPr lang="en-GB" sz="4000" dirty="0"/>
              <a:t>What is </a:t>
            </a:r>
            <a:r>
              <a:rPr lang="en-GB" sz="4000" dirty="0" smtClean="0"/>
              <a:t>data?</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991693" y="1267832"/>
            <a:ext cx="5258180" cy="4584961"/>
          </a:xfrm>
        </p:spPr>
        <p:txBody>
          <a:bodyPr anchor="t">
            <a:normAutofit fontScale="85000" lnSpcReduction="20000"/>
          </a:bodyPr>
          <a:lstStyle/>
          <a:p>
            <a:pPr marL="0" indent="0">
              <a:lnSpc>
                <a:spcPct val="120000"/>
              </a:lnSpc>
              <a:buNone/>
            </a:pPr>
            <a:r>
              <a:rPr lang="en-GB" sz="2400" dirty="0"/>
              <a:t>Data does not only mean Excel files with recorded measurements from a machine. </a:t>
            </a:r>
          </a:p>
          <a:p>
            <a:pPr marL="0" indent="0">
              <a:lnSpc>
                <a:spcPct val="120000"/>
              </a:lnSpc>
              <a:buNone/>
            </a:pPr>
            <a:r>
              <a:rPr lang="en-GB" sz="3000" b="1" dirty="0"/>
              <a:t>Data also includes:</a:t>
            </a:r>
          </a:p>
          <a:p>
            <a:pPr>
              <a:lnSpc>
                <a:spcPct val="120000"/>
              </a:lnSpc>
            </a:pPr>
            <a:r>
              <a:rPr lang="en-GB" sz="2400" dirty="0"/>
              <a:t>images, not only from microscopes</a:t>
            </a:r>
          </a:p>
          <a:p>
            <a:pPr>
              <a:lnSpc>
                <a:spcPct val="120000"/>
              </a:lnSpc>
            </a:pPr>
            <a:r>
              <a:rPr lang="en-GB" sz="2400" dirty="0"/>
              <a:t>information about biological materials, like strain or patient details</a:t>
            </a:r>
          </a:p>
          <a:p>
            <a:pPr>
              <a:lnSpc>
                <a:spcPct val="120000"/>
              </a:lnSpc>
            </a:pPr>
            <a:r>
              <a:rPr lang="en-GB" sz="2400" dirty="0"/>
              <a:t>recipes, laboratory and measurement protocols</a:t>
            </a:r>
            <a:endParaRPr lang="pl-PL" sz="2400" dirty="0"/>
          </a:p>
          <a:p>
            <a:pPr>
              <a:lnSpc>
                <a:spcPct val="120000"/>
              </a:lnSpc>
            </a:pPr>
            <a:r>
              <a:rPr lang="pl-PL" sz="2400" smtClean="0"/>
              <a:t>models</a:t>
            </a:r>
            <a:endParaRPr lang="en-GB" sz="2400" dirty="0"/>
          </a:p>
          <a:p>
            <a:pPr>
              <a:lnSpc>
                <a:spcPct val="120000"/>
              </a:lnSpc>
            </a:pPr>
            <a:r>
              <a:rPr lang="en-GB" sz="2400" dirty="0"/>
              <a:t>scripts, analysis procedures, and custom software are also considered data</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endParaRPr lang="pl-PL" dirty="0"/>
          </a:p>
          <a:p>
            <a:r>
              <a:rPr lang="pl-PL" dirty="0"/>
              <a:t> </a:t>
            </a:r>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protocol difficult 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535357" cy="307777"/>
          </a:xfrm>
          <a:prstGeom prst="rect">
            <a:avLst/>
          </a:prstGeom>
          <a:noFill/>
        </p:spPr>
        <p:txBody>
          <a:bodyPr wrap="none" rtlCol="0">
            <a:spAutoFit/>
          </a:bodyPr>
          <a:lstStyle/>
          <a:p>
            <a:r>
              <a:rPr lang="en-GB" sz="1400"/>
              <a:t>Image: </a:t>
            </a:r>
            <a:r>
              <a:rPr lang="en-GB" sz="1400" smtClean="0"/>
              <a:t>See Credits</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756</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data?</vt:lpstr>
      <vt:lpstr>Data from publications</vt:lpstr>
      <vt:lpstr>Impossible protocol</vt:lpstr>
      <vt:lpstr>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35</cp:revision>
  <dcterms:created xsi:type="dcterms:W3CDTF">2021-05-18T22:49:39Z</dcterms:created>
  <dcterms:modified xsi:type="dcterms:W3CDTF">2022-08-08T15:41:37Z</dcterms:modified>
</cp:coreProperties>
</file>