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3" r:id="rId2"/>
    <p:sldId id="259" r:id="rId3"/>
    <p:sldId id="351" r:id="rId4"/>
    <p:sldId id="352" r:id="rId5"/>
    <p:sldId id="353" r:id="rId6"/>
    <p:sldId id="354" r:id="rId7"/>
    <p:sldId id="344" r:id="rId8"/>
    <p:sldId id="345" r:id="rId9"/>
    <p:sldId id="346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8571"/>
  </p:normalViewPr>
  <p:slideViewPr>
    <p:cSldViewPr snapToGrid="0">
      <p:cViewPr varScale="1">
        <p:scale>
          <a:sx n="134" d="100"/>
          <a:sy n="134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2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dmkit.elixir-europe.org/" TargetMode="External"/><Relationship Id="rId2" Type="http://schemas.openxmlformats.org/officeDocument/2006/relationships/hyperlink" Target="https://faircookbook.elixir-europ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.ac.uk/information-services/research-support/research-data-servi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676" y="2663036"/>
            <a:ext cx="58240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Practical adoption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6140451" cy="1461778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Question time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02CE7069-253F-AF44-8C83-23BBE5DB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Which practices to introduce first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CB8DDD8E-B41B-4E5C-9734-A84924C2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EE843-1CA2-40D4-9C52-FDA820EB7CFB}"/>
              </a:ext>
            </a:extLst>
          </p:cNvPr>
          <p:cNvSpPr txBox="1"/>
          <p:nvPr/>
        </p:nvSpPr>
        <p:spPr>
          <a:xfrm>
            <a:off x="982493" y="305852"/>
            <a:ext cx="10594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0070C0"/>
                </a:solidFill>
                <a:effectLst/>
                <a:latin typeface="Ubuntu"/>
              </a:rPr>
              <a:t>Collaborative environment for your group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045102" cy="435133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Shared network storage for group data</a:t>
            </a:r>
          </a:p>
          <a:p>
            <a:r>
              <a:rPr lang="en-GB" dirty="0">
                <a:solidFill>
                  <a:srgbClr val="0070C0"/>
                </a:solidFill>
              </a:rPr>
              <a:t>Shared, online accessible protocols, lab notebooks </a:t>
            </a:r>
          </a:p>
          <a:p>
            <a:r>
              <a:rPr lang="en-GB" dirty="0">
                <a:solidFill>
                  <a:srgbClr val="0070C0"/>
                </a:solidFill>
              </a:rPr>
              <a:t>Standardise projects (folder structure, naming)</a:t>
            </a:r>
          </a:p>
          <a:p>
            <a:r>
              <a:rPr lang="en-GB" dirty="0">
                <a:solidFill>
                  <a:srgbClr val="0070C0"/>
                </a:solidFill>
              </a:rPr>
              <a:t>Standardise experiment descriptions  (templates)</a:t>
            </a:r>
          </a:p>
          <a:p>
            <a:r>
              <a:rPr lang="en-GB" dirty="0">
                <a:solidFill>
                  <a:srgbClr val="0070C0"/>
                </a:solidFill>
              </a:rPr>
              <a:t>Git for sharing code/scripts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How to enforce good practices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926" y="3348039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7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CB8DDD8E-B41B-4E5C-9734-A84924C2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EE843-1CA2-40D4-9C52-FDA820EB7CFB}"/>
              </a:ext>
            </a:extLst>
          </p:cNvPr>
          <p:cNvSpPr txBox="1"/>
          <p:nvPr/>
        </p:nvSpPr>
        <p:spPr>
          <a:xfrm>
            <a:off x="982493" y="305852"/>
            <a:ext cx="10594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rgbClr val="0070C0"/>
                </a:solidFill>
                <a:effectLst/>
                <a:latin typeface="Ubuntu"/>
              </a:rPr>
              <a:t>How to sustain good practices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045102" cy="435133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Be an active user of the tools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Ask for links to resources, not attachments</a:t>
            </a:r>
          </a:p>
          <a:p>
            <a:r>
              <a:rPr lang="en-GB" dirty="0">
                <a:solidFill>
                  <a:srgbClr val="0070C0"/>
                </a:solidFill>
              </a:rPr>
              <a:t>Use </a:t>
            </a:r>
            <a:r>
              <a:rPr lang="en-GB" i="1" dirty="0">
                <a:solidFill>
                  <a:srgbClr val="0070C0"/>
                </a:solidFill>
              </a:rPr>
              <a:t>live </a:t>
            </a:r>
            <a:r>
              <a:rPr lang="en-GB" dirty="0">
                <a:solidFill>
                  <a:srgbClr val="0070C0"/>
                </a:solidFill>
              </a:rPr>
              <a:t>data during meetings</a:t>
            </a:r>
          </a:p>
          <a:p>
            <a:r>
              <a:rPr lang="en-GB" dirty="0">
                <a:solidFill>
                  <a:srgbClr val="0070C0"/>
                </a:solidFill>
              </a:rPr>
              <a:t>Randomly check outputs / praise good work</a:t>
            </a:r>
          </a:p>
          <a:p>
            <a:r>
              <a:rPr lang="en-GB" dirty="0">
                <a:solidFill>
                  <a:srgbClr val="0070C0"/>
                </a:solidFill>
              </a:rPr>
              <a:t>“Pair programming”</a:t>
            </a:r>
          </a:p>
          <a:p>
            <a:r>
              <a:rPr lang="en-GB" dirty="0">
                <a:solidFill>
                  <a:srgbClr val="0070C0"/>
                </a:solidFill>
              </a:rPr>
              <a:t>Data curation days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16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CB8DDD8E-B41B-4E5C-9734-A84924C2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265" y="5484776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EE843-1CA2-40D4-9C52-FDA820EB7CFB}"/>
              </a:ext>
            </a:extLst>
          </p:cNvPr>
          <p:cNvSpPr txBox="1"/>
          <p:nvPr/>
        </p:nvSpPr>
        <p:spPr>
          <a:xfrm>
            <a:off x="982493" y="305852"/>
            <a:ext cx="10594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Ubuntu"/>
              </a:rPr>
              <a:t>Benefits of g</a:t>
            </a:r>
            <a:r>
              <a:rPr lang="en-GB" sz="3200" b="0" i="0" dirty="0">
                <a:solidFill>
                  <a:srgbClr val="0070C0"/>
                </a:solidFill>
                <a:effectLst/>
                <a:latin typeface="Ubuntu"/>
              </a:rPr>
              <a:t>ood DM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045102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Saving time / work speed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Finding data / protocols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manuscript preparations / sharing</a:t>
            </a:r>
          </a:p>
          <a:p>
            <a:pPr lvl="1"/>
            <a:r>
              <a:rPr lang="pl-PL" dirty="0">
                <a:solidFill>
                  <a:srgbClr val="0070C0"/>
                </a:solidFill>
              </a:rPr>
              <a:t>easy </a:t>
            </a:r>
            <a:r>
              <a:rPr lang="en-GB" dirty="0">
                <a:solidFill>
                  <a:srgbClr val="0070C0"/>
                </a:solidFill>
              </a:rPr>
              <a:t>onboarding /  project continuation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collaboration</a:t>
            </a:r>
          </a:p>
          <a:p>
            <a:pPr lvl="1"/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Team building  = group cohesion</a:t>
            </a:r>
          </a:p>
          <a:p>
            <a:r>
              <a:rPr lang="en-GB" dirty="0">
                <a:solidFill>
                  <a:srgbClr val="0070C0"/>
                </a:solidFill>
              </a:rPr>
              <a:t>Knowledge transfer</a:t>
            </a:r>
          </a:p>
          <a:p>
            <a:r>
              <a:rPr lang="en-GB" dirty="0">
                <a:solidFill>
                  <a:srgbClr val="0070C0"/>
                </a:solidFill>
              </a:rPr>
              <a:t>Accountability, “research integrity”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60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The research data life cycle</a:t>
            </a: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/>
              <a:t>Time and effort</a:t>
            </a:r>
            <a:endParaRPr lang="en-GB" sz="160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work necessary to make outputs suitable for sharing</a:t>
            </a:r>
            <a:endParaRPr lang="en-GB" sz="120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/>
              <a:t>standard research operations</a:t>
            </a:r>
            <a:endParaRPr lang="en-GB" sz="1200"/>
          </a:p>
        </p:txBody>
      </p:sp>
      <p:pic>
        <p:nvPicPr>
          <p:cNvPr id="56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There is a lot to learn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030428" cy="435133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Practical recipes and guides:</a:t>
            </a:r>
          </a:p>
          <a:p>
            <a:r>
              <a:rPr lang="en-GB" sz="2400" dirty="0">
                <a:solidFill>
                  <a:srgbClr val="0070C0"/>
                </a:solidFill>
                <a:hlinkClick r:id="rId2"/>
              </a:rPr>
              <a:t>https://faircookbook.elixir-europe.org/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  <a:hlinkClick r:id="rId3"/>
              </a:rPr>
              <a:t>https://rdmkit.elixir-europe.org/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Training </a:t>
            </a:r>
          </a:p>
          <a:p>
            <a:r>
              <a:rPr lang="pl-PL" sz="2400" dirty="0">
                <a:solidFill>
                  <a:srgbClr val="0070C0"/>
                </a:solidFill>
              </a:rPr>
              <a:t>FAIR in (bio) practice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 err="1">
                <a:solidFill>
                  <a:srgbClr val="0070C0"/>
                </a:solidFill>
              </a:rPr>
              <a:t>UoE</a:t>
            </a:r>
            <a:r>
              <a:rPr lang="en-GB" sz="2400" dirty="0">
                <a:solidFill>
                  <a:srgbClr val="0070C0"/>
                </a:solidFill>
              </a:rPr>
              <a:t> RDS </a:t>
            </a:r>
            <a:r>
              <a:rPr lang="en-GB" sz="2400" dirty="0">
                <a:hlinkClick r:id="rId4"/>
              </a:rPr>
              <a:t>https://www.ed.ac.uk/information-services/research-support/research-data-service</a:t>
            </a:r>
            <a:endParaRPr lang="pl-PL" sz="2400" dirty="0"/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11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FAIR in (bio) practice - </a:t>
            </a:r>
            <a:r>
              <a:rPr lang="pl-PL" dirty="0">
                <a:solidFill>
                  <a:srgbClr val="0070C0"/>
                </a:solidFill>
              </a:rPr>
              <a:t>workshop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Introduction to Open Science and FAIR</a:t>
            </a:r>
          </a:p>
          <a:p>
            <a:r>
              <a:rPr lang="en-GB" dirty="0">
                <a:solidFill>
                  <a:srgbClr val="0070C0"/>
                </a:solidFill>
              </a:rPr>
              <a:t>IP, Licensing and Openness </a:t>
            </a:r>
          </a:p>
          <a:p>
            <a:r>
              <a:rPr lang="en-GB" dirty="0">
                <a:solidFill>
                  <a:srgbClr val="0070C0"/>
                </a:solidFill>
              </a:rPr>
              <a:t>Metadata </a:t>
            </a:r>
          </a:p>
          <a:p>
            <a:r>
              <a:rPr lang="en-GB" dirty="0">
                <a:solidFill>
                  <a:srgbClr val="0070C0"/>
                </a:solidFill>
              </a:rPr>
              <a:t>Ontologies</a:t>
            </a:r>
          </a:p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</a:p>
          <a:p>
            <a:r>
              <a:rPr lang="en-GB" dirty="0">
                <a:solidFill>
                  <a:srgbClr val="0070C0"/>
                </a:solidFill>
              </a:rPr>
              <a:t>Record keeping</a:t>
            </a:r>
          </a:p>
          <a:p>
            <a:r>
              <a:rPr lang="en-GB" dirty="0">
                <a:solidFill>
                  <a:srgbClr val="0070C0"/>
                </a:solidFill>
              </a:rPr>
              <a:t>Working with files</a:t>
            </a:r>
          </a:p>
          <a:p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04560" y="1825625"/>
            <a:ext cx="5364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Reusable analysis - </a:t>
            </a:r>
            <a:r>
              <a:rPr lang="en-GB" dirty="0" err="1"/>
              <a:t>Jupyter</a:t>
            </a:r>
            <a:endParaRPr lang="en-GB" dirty="0"/>
          </a:p>
          <a:p>
            <a:r>
              <a:rPr lang="en-GB" dirty="0"/>
              <a:t>Version control </a:t>
            </a:r>
          </a:p>
          <a:p>
            <a:r>
              <a:rPr lang="en-GB" dirty="0"/>
              <a:t>Templates  </a:t>
            </a:r>
          </a:p>
          <a:p>
            <a:r>
              <a:rPr lang="en-GB" dirty="0"/>
              <a:t>Public repositories</a:t>
            </a:r>
          </a:p>
          <a:p>
            <a:r>
              <a:rPr lang="pl-PL" dirty="0"/>
              <a:t>Writing </a:t>
            </a:r>
            <a:r>
              <a:rPr lang="en-GB" dirty="0"/>
              <a:t>Data Management Plan</a:t>
            </a:r>
            <a:r>
              <a:rPr lang="pl-PL" dirty="0"/>
              <a:t>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261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research data life cycle</vt:lpstr>
      <vt:lpstr>There is a lot to learn</vt:lpstr>
      <vt:lpstr>FAIR in (bio) practice - workshop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80</cp:revision>
  <dcterms:created xsi:type="dcterms:W3CDTF">2021-06-07T08:35:11Z</dcterms:created>
  <dcterms:modified xsi:type="dcterms:W3CDTF">2024-01-15T22:05:40Z</dcterms:modified>
</cp:coreProperties>
</file>