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4" r:id="rId5"/>
    <p:sldId id="265" r:id="rId6"/>
    <p:sldId id="263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dcarp.github.io/Ed-DaSH/" TargetMode="External"/><Relationship Id="rId3" Type="http://schemas.openxmlformats.org/officeDocument/2006/relationships/hyperlink" Target="https://unsplash.com/photos/5Zg64OwXJg8" TargetMode="External"/><Relationship Id="rId7" Type="http://schemas.openxmlformats.org/officeDocument/2006/relationships/hyperlink" Target="https://sfdora.org/resource/dora-slide-presentations/" TargetMode="External"/><Relationship Id="rId2" Type="http://schemas.openxmlformats.org/officeDocument/2006/relationships/hyperlink" Target="https://unsplash.com/photos/nwLTVwb7Db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6ZR-f5bkrGE" TargetMode="External"/><Relationship Id="rId5" Type="http://schemas.openxmlformats.org/officeDocument/2006/relationships/hyperlink" Target="https://en.wikipedia.org/w/index.php?curid=58432969" TargetMode="External"/><Relationship Id="rId4" Type="http://schemas.openxmlformats.org/officeDocument/2006/relationships/hyperlink" Target="https://unsplash.com/photos/7PMGUqYQpY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to capitalize 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680160"/>
            <a:ext cx="5124450" cy="229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679360"/>
            <a:ext cx="4557316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committee members of DORA principles throughout funding 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downloads, </a:t>
            </a:r>
            <a:r>
              <a:rPr lang="en-US" dirty="0"/>
              <a:t>discussions </a:t>
            </a:r>
            <a:r>
              <a:rPr lang="en-US" dirty="0" smtClean="0"/>
              <a:t>, 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be prepered 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https://www.fosteropenscience.eu/content/what-open-science-introduction</a:t>
            </a:r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2"/>
              </a:rPr>
              <a:t>https</a:t>
            </a:r>
            <a:r>
              <a:rPr lang="pl-PL" sz="1400" dirty="0">
                <a:hlinkClick r:id="rId2"/>
              </a:rPr>
              <a:t>://</a:t>
            </a:r>
            <a:r>
              <a:rPr lang="pl-PL" sz="1400" dirty="0" smtClean="0">
                <a:hlinkClick r:id="rId2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5"/>
              </a:rPr>
              <a:t>https://</a:t>
            </a:r>
            <a:r>
              <a:rPr lang="pl-PL" sz="1400" dirty="0" smtClean="0">
                <a:hlinkClick r:id="rId5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>
                <a:hlinkClick r:id="rId7"/>
              </a:rPr>
              <a:t>sfdora.org/resource/dora-slide-presentations</a:t>
            </a:r>
            <a:r>
              <a:rPr lang="pl-PL" sz="1400" smtClean="0">
                <a:hlinkClick r:id="rId7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</a:t>
            </a:r>
            <a:r>
              <a:rPr lang="en-GB" sz="1400"/>
              <a:t>Health </a:t>
            </a:r>
            <a:r>
              <a:rPr lang="en-GB" sz="1400"/>
              <a:t>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8"/>
              </a:rPr>
              <a:t>https</a:t>
            </a:r>
            <a:r>
              <a:rPr lang="en-GB" sz="1400">
                <a:hlinkClick r:id="rId8"/>
              </a:rPr>
              <a:t>://</a:t>
            </a:r>
            <a:r>
              <a:rPr lang="en-GB" sz="1400">
                <a:hlinkClick r:id="rId8"/>
              </a:rPr>
              <a:t>edcarp.github.io/Ed-DaSH</a:t>
            </a:r>
            <a:r>
              <a:rPr lang="en-GB" sz="1400" smtClean="0">
                <a:hlinkClick r:id="rId8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655</Words>
  <Application>Microsoft Office PowerPoint</Application>
  <PresentationFormat>Widescreen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prepered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WARD Pauline</cp:lastModifiedBy>
  <cp:revision>30</cp:revision>
  <dcterms:created xsi:type="dcterms:W3CDTF">2021-05-26T00:05:55Z</dcterms:created>
  <dcterms:modified xsi:type="dcterms:W3CDTF">2022-07-20T14:48:54Z</dcterms:modified>
</cp:coreProperties>
</file>