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81" d="100"/>
          <a:sy n="81" d="100"/>
        </p:scale>
        <p:origin x="96"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22/07/2022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$120 USD.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22/07/2022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9.png"/><Relationship Id="rId5" Type="http://schemas.openxmlformats.org/officeDocument/2006/relationships/hyperlink" Target="http://zenodo.org/" TargetMode="External"/><Relationship Id="rId10" Type="http://schemas.openxmlformats.org/officeDocument/2006/relationships/image" Target="../media/image8.png"/><Relationship Id="rId4" Type="http://schemas.openxmlformats.org/officeDocument/2006/relationships/hyperlink" Target="http://datadryad.org/"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err="1">
                <a:solidFill>
                  <a:srgbClr val="333333"/>
                </a:solidFill>
                <a:effectLst/>
                <a:latin typeface="Ubuntu"/>
              </a:rPr>
              <a:t>Zenodo</a:t>
            </a:r>
            <a:r>
              <a:rPr lang="en-GB" sz="2400" b="0" i="0" dirty="0">
                <a:solidFill>
                  <a:srgbClr val="333333"/>
                </a:solidFill>
                <a:effectLst/>
                <a:latin typeface="Ubuntu"/>
              </a:rPr>
              <a:t>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most </a:t>
            </a:r>
            <a:r>
              <a:rPr lang="pl-PL" sz="2400" b="0" i="0" dirty="0" smtClean="0">
                <a:solidFill>
                  <a:srgbClr val="333333"/>
                </a:solidFill>
                <a:effectLst/>
                <a:latin typeface="Ubuntu"/>
              </a:rPr>
              <a:t>m</a:t>
            </a:r>
            <a:r>
              <a:rPr lang="en-GB" sz="2400" b="0" i="0" dirty="0" err="1"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559" y="3803904"/>
            <a:ext cx="2938780" cy="1175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096000" y="3696367"/>
            <a:ext cx="235655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err="1">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smtClean="0">
                <a:solidFill>
                  <a:srgbClr val="0070C0"/>
                </a:solidFill>
              </a:rPr>
              <a:t>does </a:t>
            </a:r>
            <a:r>
              <a:rPr lang="en-GB" sz="2000" dirty="0">
                <a:solidFill>
                  <a:srgbClr val="0070C0"/>
                </a:solidFill>
              </a:rPr>
              <a:t>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Using</a:t>
            </a:r>
            <a:r>
              <a:rPr lang="pl-PL" dirty="0" smtClean="0">
                <a:solidFill>
                  <a:srgbClr val="0070C0"/>
                </a:solidFill>
              </a:rPr>
              <a:t> </a:t>
            </a:r>
            <a:r>
              <a:rPr lang="pl-PL" dirty="0">
                <a:solidFill>
                  <a:srgbClr val="0070C0"/>
                </a:solidFill>
              </a:rPr>
              <a:t>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t>
            </a:r>
            <a:r>
              <a:rPr lang="en-GB" sz="2400" dirty="0" smtClean="0">
                <a:solidFill>
                  <a:srgbClr val="0070C0"/>
                </a:solidFill>
              </a:rPr>
              <a:t>are another form of scientific outputs!</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t>
            </a:r>
            <a:r>
              <a:rPr lang="en-GB" sz="2400" dirty="0">
                <a:solidFill>
                  <a:srgbClr val="0070C0"/>
                </a:solidFill>
              </a:rPr>
              <a:t>data availability</a:t>
            </a:r>
            <a:r>
              <a:rPr lang="pl-PL" sz="2400" dirty="0">
                <a:solidFill>
                  <a:srgbClr val="0070C0"/>
                </a:solidFill>
              </a:rPr>
              <a:t> section 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If repository permits embargo deposit </a:t>
            </a:r>
            <a:r>
              <a:rPr lang="en-GB" sz="2400" dirty="0" smtClean="0">
                <a:solidFill>
                  <a:srgbClr val="0070C0"/>
                </a:solidFill>
              </a:rPr>
              <a:t>data 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en-GB" sz="2400" dirty="0">
                <a:solidFill>
                  <a:srgbClr val="0070C0"/>
                </a:solidFill>
              </a:rPr>
              <a:t>d</a:t>
            </a:r>
            <a:r>
              <a:rPr lang="pl-PL" sz="2400" dirty="0" smtClean="0">
                <a:solidFill>
                  <a:srgbClr val="0070C0"/>
                </a:solidFill>
              </a:rPr>
              <a:t>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en-GB" sz="2400" dirty="0" smtClean="0">
                <a:solidFill>
                  <a:srgbClr val="0070C0"/>
                </a:solidFill>
              </a:rPr>
              <a:t>r</a:t>
            </a:r>
            <a:r>
              <a:rPr lang="pl-PL" sz="2400" dirty="0" smtClean="0">
                <a:solidFill>
                  <a:srgbClr val="0070C0"/>
                </a:solidFill>
              </a:rPr>
              <a:t>ecords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4009</TotalTime>
  <Words>1166</Words>
  <Application>Microsoft Office PowerPoint</Application>
  <PresentationFormat>Widescreen</PresentationFormat>
  <Paragraphs>127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repository</vt:lpstr>
      <vt:lpstr>Repositories Summary</vt:lpstr>
      <vt:lpstr>Repositories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96</cp:revision>
  <dcterms:created xsi:type="dcterms:W3CDTF">2021-06-07T08:35:11Z</dcterms:created>
  <dcterms:modified xsi:type="dcterms:W3CDTF">2022-07-21T23:34:13Z</dcterms:modified>
</cp:coreProperties>
</file>