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02" d="100"/>
          <a:sy n="102"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22/07/2022</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22/07/2022</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xmlns=""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xmlns=""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xmlns=""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xmlns=""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a:t>
            </a:r>
            <a:r>
              <a:rPr lang="en-GB" dirty="0">
                <a:solidFill>
                  <a:srgbClr val="7030A0"/>
                </a:solidFill>
                <a:hlinkClick r:id="rId5"/>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a:t>Use standard </a:t>
            </a:r>
            <a:r>
              <a:rPr lang="en-GB" dirty="0"/>
              <a:t>or</a:t>
            </a:r>
            <a:r>
              <a:rPr lang="en-GB"/>
              <a:t> open-source </a:t>
            </a:r>
            <a:r>
              <a:rPr lang="en-GB" smtClean="0"/>
              <a:t>file </a:t>
            </a:r>
            <a:r>
              <a:rPr lang="en-GB"/>
              <a:t>formats </a:t>
            </a:r>
            <a:r>
              <a:rPr lang="en-GB" dirty="0"/>
              <a:t>where</a:t>
            </a:r>
            <a:r>
              <a:rPr lang="en-GB"/>
              <a:t> possible </a:t>
            </a:r>
            <a:r>
              <a:rPr lang="en-GB" smtClean="0"/>
              <a:t>(domain </a:t>
            </a:r>
            <a:r>
              <a:rPr lang="en-GB" dirty="0"/>
              <a:t>specific)</a:t>
            </a:r>
          </a:p>
          <a:p>
            <a:r>
              <a:rPr lang="pl-PL" dirty="0"/>
              <a:t>U</a:t>
            </a:r>
            <a:r>
              <a:rPr lang="en-GB" dirty="0"/>
              <a:t>se .csv </a:t>
            </a:r>
            <a:r>
              <a:rPr lang="en-GB"/>
              <a:t>or .</a:t>
            </a:r>
            <a:r>
              <a:rPr lang="en-GB"/>
              <a:t>xlsx</a:t>
            </a:r>
            <a:r>
              <a:rPr lang="en-GB"/>
              <a:t> </a:t>
            </a:r>
            <a:r>
              <a:rPr lang="en-GB"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743</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32</cp:revision>
  <dcterms:created xsi:type="dcterms:W3CDTF">2021-05-18T22:49:39Z</dcterms:created>
  <dcterms:modified xsi:type="dcterms:W3CDTF">2022-07-22T22:58:38Z</dcterms:modified>
</cp:coreProperties>
</file>