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021" autoAdjust="0"/>
  </p:normalViewPr>
  <p:slideViewPr>
    <p:cSldViewPr snapToGrid="0">
      <p:cViewPr varScale="1">
        <p:scale>
          <a:sx n="101" d="100"/>
          <a:sy n="101" d="100"/>
        </p:scale>
        <p:origin x="120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656</Words>
  <Application>Microsoft Office PowerPoint</Application>
  <PresentationFormat>Widescreen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ZIELINSKI Tomasz</cp:lastModifiedBy>
  <cp:revision>33</cp:revision>
  <dcterms:created xsi:type="dcterms:W3CDTF">2021-05-26T00:05:55Z</dcterms:created>
  <dcterms:modified xsi:type="dcterms:W3CDTF">2022-07-21T19:12:04Z</dcterms:modified>
</cp:coreProperties>
</file>