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0" d="100"/>
          <a:sy n="70" d="100"/>
        </p:scale>
        <p:origin x="84" y="7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08/08/2022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08/08/2022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lstStyle/>
          <a:p>
            <a:r>
              <a:rPr lang="en-GB" smtClean="0"/>
              <a:t>FAIR logo - </a:t>
            </a:r>
            <a:r>
              <a:rPr lang="en-GB"/>
              <a:t>SangyaPundir, CC BY-SA 4.0 via Wikimedia Commons </a:t>
            </a:r>
            <a:br>
              <a:rPr lang="en-GB"/>
            </a:br>
            <a:r>
              <a:rPr lang="en-GB"/>
              <a:t>https://upload.wikimedia.org/wikipedia/commons/thumb/a/aa/FAIR_data_principles.jpg/800px-FAIR_data_principles.jpg</a:t>
            </a:r>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a:t>
            </a:r>
            <a:r>
              <a:rPr lang="en-GB" sz="4000" dirty="0" smtClean="0"/>
              <a:t>data?</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758</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37</cp:revision>
  <dcterms:created xsi:type="dcterms:W3CDTF">2021-05-18T22:49:39Z</dcterms:created>
  <dcterms:modified xsi:type="dcterms:W3CDTF">2022-08-08T15:59:58Z</dcterms:modified>
</cp:coreProperties>
</file>