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9"/>
  </p:notesMasterIdLst>
  <p:sldIdLst>
    <p:sldId id="714" r:id="rId5"/>
    <p:sldId id="705" r:id="rId6"/>
    <p:sldId id="725" r:id="rId7"/>
    <p:sldId id="706" r:id="rId8"/>
    <p:sldId id="716" r:id="rId9"/>
    <p:sldId id="674" r:id="rId10"/>
    <p:sldId id="676" r:id="rId11"/>
    <p:sldId id="722" r:id="rId12"/>
    <p:sldId id="715" r:id="rId13"/>
    <p:sldId id="707" r:id="rId14"/>
    <p:sldId id="717" r:id="rId15"/>
    <p:sldId id="718" r:id="rId16"/>
    <p:sldId id="719" r:id="rId17"/>
    <p:sldId id="277" r:id="rId18"/>
  </p:sldIdLst>
  <p:sldSz cx="12192000" cy="6858000"/>
  <p:notesSz cx="6858000" cy="9144000"/>
  <p:embeddedFontLst>
    <p:embeddedFont>
      <p:font typeface="Assistant" pitchFamily="2" charset="-79"/>
      <p:regular r:id="rId20"/>
      <p:bold r:id="rId21"/>
    </p:embeddedFont>
    <p:embeddedFont>
      <p:font typeface="Nunito" pitchFamily="2" charset="77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3"/>
    <a:srgbClr val="FFC100"/>
    <a:srgbClr val="8C1AF5"/>
    <a:srgbClr val="01BE09"/>
    <a:srgbClr val="4D75AF"/>
    <a:srgbClr val="55AE75"/>
    <a:srgbClr val="4003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E2B21-1C3F-4FC9-B210-313749DF9416}" v="583" dt="2024-11-13T16:15:35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7" autoAdjust="0"/>
    <p:restoredTop sz="74740" autoAdjust="0"/>
  </p:normalViewPr>
  <p:slideViewPr>
    <p:cSldViewPr snapToGrid="0">
      <p:cViewPr varScale="1">
        <p:scale>
          <a:sx n="85" d="100"/>
          <a:sy n="85" d="100"/>
        </p:scale>
        <p:origin x="15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02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eva, O. [Olga]" userId="71339a3c-1406-436e-95a0-e5f9f5276823" providerId="ADAL" clId="{EC3E2B21-1C3F-4FC9-B210-313749DF9416}"/>
    <pc:docChg chg="undo redo custSel addSld delSld modSld sldOrd">
      <pc:chgData name="Minaeva, O. [Olga]" userId="71339a3c-1406-436e-95a0-e5f9f5276823" providerId="ADAL" clId="{EC3E2B21-1C3F-4FC9-B210-313749DF9416}" dt="2024-11-13T16:45:28.427" v="1581" actId="729"/>
      <pc:docMkLst>
        <pc:docMk/>
      </pc:docMkLst>
      <pc:sldChg chg="addSp delSp modSp mod setBg">
        <pc:chgData name="Minaeva, O. [Olga]" userId="71339a3c-1406-436e-95a0-e5f9f5276823" providerId="ADAL" clId="{EC3E2B21-1C3F-4FC9-B210-313749DF9416}" dt="2024-11-13T12:59:12.987" v="1330" actId="18714"/>
        <pc:sldMkLst>
          <pc:docMk/>
          <pc:sldMk cId="218033463" sldId="271"/>
        </pc:sldMkLst>
        <pc:spChg chg="add del mod">
          <ac:chgData name="Minaeva, O. [Olga]" userId="71339a3c-1406-436e-95a0-e5f9f5276823" providerId="ADAL" clId="{EC3E2B21-1C3F-4FC9-B210-313749DF9416}" dt="2024-11-07T14:52:37.133" v="429" actId="478"/>
          <ac:spMkLst>
            <pc:docMk/>
            <pc:sldMk cId="218033463" sldId="271"/>
            <ac:spMk id="2" creationId="{F618D614-CDF3-A96E-A860-B0FFD61FF978}"/>
          </ac:spMkLst>
        </pc:spChg>
        <pc:spChg chg="add del mod">
          <ac:chgData name="Minaeva, O. [Olga]" userId="71339a3c-1406-436e-95a0-e5f9f5276823" providerId="ADAL" clId="{EC3E2B21-1C3F-4FC9-B210-313749DF9416}" dt="2024-11-07T14:52:38.942" v="430" actId="478"/>
          <ac:spMkLst>
            <pc:docMk/>
            <pc:sldMk cId="218033463" sldId="271"/>
            <ac:spMk id="5" creationId="{AF514083-0C74-4D5B-6CDE-ED37A0C5C2D8}"/>
          </ac:spMkLst>
        </pc:spChg>
        <pc:spChg chg="mod">
          <ac:chgData name="Minaeva, O. [Olga]" userId="71339a3c-1406-436e-95a0-e5f9f5276823" providerId="ADAL" clId="{EC3E2B21-1C3F-4FC9-B210-313749DF9416}" dt="2024-11-07T13:00:21.405" v="96" actId="26606"/>
          <ac:spMkLst>
            <pc:docMk/>
            <pc:sldMk cId="218033463" sldId="271"/>
            <ac:spMk id="17" creationId="{B9093273-2480-B121-069D-43CD764E216C}"/>
          </ac:spMkLst>
        </pc:spChg>
        <pc:spChg chg="add del">
          <ac:chgData name="Minaeva, O. [Olga]" userId="71339a3c-1406-436e-95a0-e5f9f5276823" providerId="ADAL" clId="{EC3E2B21-1C3F-4FC9-B210-313749DF9416}" dt="2024-11-07T13:00:21.405" v="96" actId="26606"/>
          <ac:spMkLst>
            <pc:docMk/>
            <pc:sldMk cId="218033463" sldId="271"/>
            <ac:spMk id="23" creationId="{738F59A4-4431-460D-8E49-6E65C189A566}"/>
          </ac:spMkLst>
        </pc:spChg>
        <pc:grpChg chg="add del">
          <ac:chgData name="Minaeva, O. [Olga]" userId="71339a3c-1406-436e-95a0-e5f9f5276823" providerId="ADAL" clId="{EC3E2B21-1C3F-4FC9-B210-313749DF9416}" dt="2024-11-07T13:00:21.405" v="96" actId="26606"/>
          <ac:grpSpMkLst>
            <pc:docMk/>
            <pc:sldMk cId="218033463" sldId="271"/>
            <ac:grpSpMk id="25" creationId="{8A919B9C-5C01-47E4-B2F2-45F589208ABF}"/>
          </ac:grpSpMkLst>
        </pc:grpChg>
        <pc:graphicFrameChg chg="add mod modGraphic">
          <ac:chgData name="Minaeva, O. [Olga]" userId="71339a3c-1406-436e-95a0-e5f9f5276823" providerId="ADAL" clId="{EC3E2B21-1C3F-4FC9-B210-313749DF9416}" dt="2024-11-13T12:59:12.987" v="1330" actId="18714"/>
          <ac:graphicFrameMkLst>
            <pc:docMk/>
            <pc:sldMk cId="218033463" sldId="271"/>
            <ac:graphicFrameMk id="3" creationId="{6F596ABE-3C82-3077-5386-2B8A7B63CF30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07T13:00:21.405" v="96" actId="26606"/>
          <ac:graphicFrameMkLst>
            <pc:docMk/>
            <pc:sldMk cId="218033463" sldId="271"/>
            <ac:graphicFrameMk id="19" creationId="{8F88109A-8E7B-626E-F916-3E6BEF87E9A4}"/>
          </ac:graphicFrameMkLst>
        </pc:graphicFrameChg>
      </pc:sldChg>
      <pc:sldChg chg="ord">
        <pc:chgData name="Minaeva, O. [Olga]" userId="71339a3c-1406-436e-95a0-e5f9f5276823" providerId="ADAL" clId="{EC3E2B21-1C3F-4FC9-B210-313749DF9416}" dt="2024-11-13T13:01:18.598" v="1346" actId="20578"/>
        <pc:sldMkLst>
          <pc:docMk/>
          <pc:sldMk cId="3693393898" sldId="273"/>
        </pc:sldMkLst>
      </pc:sldChg>
      <pc:sldChg chg="modSp mod ord modNotesTx">
        <pc:chgData name="Minaeva, O. [Olga]" userId="71339a3c-1406-436e-95a0-e5f9f5276823" providerId="ADAL" clId="{EC3E2B21-1C3F-4FC9-B210-313749DF9416}" dt="2024-11-13T12:52:54.970" v="1269" actId="1076"/>
        <pc:sldMkLst>
          <pc:docMk/>
          <pc:sldMk cId="4225084638" sldId="285"/>
        </pc:sldMkLst>
        <pc:spChg chg="mod">
          <ac:chgData name="Minaeva, O. [Olga]" userId="71339a3c-1406-436e-95a0-e5f9f5276823" providerId="ADAL" clId="{EC3E2B21-1C3F-4FC9-B210-313749DF9416}" dt="2024-11-12T13:15:45.688" v="994" actId="113"/>
          <ac:spMkLst>
            <pc:docMk/>
            <pc:sldMk cId="4225084638" sldId="285"/>
            <ac:spMk id="2" creationId="{FD4FF4E1-86C2-4F9B-043D-6AA2281DD86E}"/>
          </ac:spMkLst>
        </pc:spChg>
        <pc:spChg chg="mod">
          <ac:chgData name="Minaeva, O. [Olga]" userId="71339a3c-1406-436e-95a0-e5f9f5276823" providerId="ADAL" clId="{EC3E2B21-1C3F-4FC9-B210-313749DF9416}" dt="2024-11-13T12:52:41.158" v="1268" actId="2711"/>
          <ac:spMkLst>
            <pc:docMk/>
            <pc:sldMk cId="4225084638" sldId="285"/>
            <ac:spMk id="4" creationId="{EF96BC91-463C-B099-968C-442C7C7023BA}"/>
          </ac:spMkLst>
        </pc:spChg>
        <pc:picChg chg="mod">
          <ac:chgData name="Minaeva, O. [Olga]" userId="71339a3c-1406-436e-95a0-e5f9f5276823" providerId="ADAL" clId="{EC3E2B21-1C3F-4FC9-B210-313749DF9416}" dt="2024-11-13T12:52:54.970" v="1269" actId="1076"/>
          <ac:picMkLst>
            <pc:docMk/>
            <pc:sldMk cId="4225084638" sldId="285"/>
            <ac:picMk id="10242" creationId="{0607BE22-1542-737E-6253-1C51F8E144C1}"/>
          </ac:picMkLst>
        </pc:picChg>
      </pc:sldChg>
      <pc:sldChg chg="addSp modSp mod">
        <pc:chgData name="Minaeva, O. [Olga]" userId="71339a3c-1406-436e-95a0-e5f9f5276823" providerId="ADAL" clId="{EC3E2B21-1C3F-4FC9-B210-313749DF9416}" dt="2024-11-07T12:01:07.384" v="14" actId="1035"/>
        <pc:sldMkLst>
          <pc:docMk/>
          <pc:sldMk cId="656984305" sldId="297"/>
        </pc:sldMkLst>
        <pc:graphicFrameChg chg="mod">
          <ac:chgData name="Minaeva, O. [Olga]" userId="71339a3c-1406-436e-95a0-e5f9f5276823" providerId="ADAL" clId="{EC3E2B21-1C3F-4FC9-B210-313749DF9416}" dt="2024-11-07T12:01:02.281" v="10"/>
          <ac:graphicFrameMkLst>
            <pc:docMk/>
            <pc:sldMk cId="656984305" sldId="297"/>
            <ac:graphicFrameMk id="4" creationId="{6053E79A-97B4-0277-F3FD-99A00B250880}"/>
          </ac:graphicFrameMkLst>
        </pc:graphicFrameChg>
        <pc:picChg chg="add mod">
          <ac:chgData name="Minaeva, O. [Olga]" userId="71339a3c-1406-436e-95a0-e5f9f5276823" providerId="ADAL" clId="{EC3E2B21-1C3F-4FC9-B210-313749DF9416}" dt="2024-11-07T11:59:23.979" v="1" actId="1076"/>
          <ac:picMkLst>
            <pc:docMk/>
            <pc:sldMk cId="656984305" sldId="297"/>
            <ac:picMk id="5" creationId="{7C63B198-DF16-2A9C-13F4-404A598D0FBF}"/>
          </ac:picMkLst>
        </pc:picChg>
        <pc:picChg chg="add mod">
          <ac:chgData name="Minaeva, O. [Olga]" userId="71339a3c-1406-436e-95a0-e5f9f5276823" providerId="ADAL" clId="{EC3E2B21-1C3F-4FC9-B210-313749DF9416}" dt="2024-11-07T12:01:07.384" v="14" actId="1035"/>
          <ac:picMkLst>
            <pc:docMk/>
            <pc:sldMk cId="656984305" sldId="297"/>
            <ac:picMk id="7" creationId="{2B815E9D-2581-CF30-F8CF-E9620DE6772C}"/>
          </ac:picMkLst>
        </pc:picChg>
        <pc:picChg chg="add mod">
          <ac:chgData name="Minaeva, O. [Olga]" userId="71339a3c-1406-436e-95a0-e5f9f5276823" providerId="ADAL" clId="{EC3E2B21-1C3F-4FC9-B210-313749DF9416}" dt="2024-11-07T12:00:56.373" v="9" actId="1038"/>
          <ac:picMkLst>
            <pc:docMk/>
            <pc:sldMk cId="656984305" sldId="297"/>
            <ac:picMk id="9" creationId="{F00268E5-BFEC-AFB4-3078-1D3988FE55C5}"/>
          </ac:picMkLst>
        </pc:picChg>
      </pc:sldChg>
      <pc:sldChg chg="addSp delSp modSp add del mod setBg delDesignElem modNotesTx">
        <pc:chgData name="Minaeva, O. [Olga]" userId="71339a3c-1406-436e-95a0-e5f9f5276823" providerId="ADAL" clId="{EC3E2B21-1C3F-4FC9-B210-313749DF9416}" dt="2024-11-13T12:44:48.969" v="1216" actId="1076"/>
        <pc:sldMkLst>
          <pc:docMk/>
          <pc:sldMk cId="2610888888" sldId="674"/>
        </pc:sldMkLst>
        <pc:spChg chg="mod">
          <ac:chgData name="Minaeva, O. [Olga]" userId="71339a3c-1406-436e-95a0-e5f9f5276823" providerId="ADAL" clId="{EC3E2B21-1C3F-4FC9-B210-313749DF9416}" dt="2024-11-13T12:44:48.969" v="1216" actId="1076"/>
          <ac:spMkLst>
            <pc:docMk/>
            <pc:sldMk cId="2610888888" sldId="674"/>
            <ac:spMk id="2" creationId="{56566744-5168-6191-FF6B-EFD35558EFC5}"/>
          </ac:spMkLst>
        </pc:spChg>
        <pc:spChg chg="mod">
          <ac:chgData name="Minaeva, O. [Olga]" userId="71339a3c-1406-436e-95a0-e5f9f5276823" providerId="ADAL" clId="{EC3E2B21-1C3F-4FC9-B210-313749DF9416}" dt="2024-11-13T12:44:04.420" v="1211" actId="27636"/>
          <ac:spMkLst>
            <pc:docMk/>
            <pc:sldMk cId="2610888888" sldId="674"/>
            <ac:spMk id="3" creationId="{4E89BAE0-5915-9ED0-6508-69532D5E5357}"/>
          </ac:spMkLst>
        </pc:spChg>
        <pc:spChg chg="add mod">
          <ac:chgData name="Minaeva, O. [Olga]" userId="71339a3c-1406-436e-95a0-e5f9f5276823" providerId="ADAL" clId="{EC3E2B21-1C3F-4FC9-B210-313749DF9416}" dt="2024-11-13T12:44:28.636" v="1214" actId="1076"/>
          <ac:spMkLst>
            <pc:docMk/>
            <pc:sldMk cId="2610888888" sldId="674"/>
            <ac:spMk id="6" creationId="{3763920F-9068-23D9-9ED8-1C305ED24643}"/>
          </ac:spMkLst>
        </pc:spChg>
        <pc:spChg chg="add del">
          <ac:chgData name="Minaeva, O. [Olga]" userId="71339a3c-1406-436e-95a0-e5f9f5276823" providerId="ADAL" clId="{EC3E2B21-1C3F-4FC9-B210-313749DF9416}" dt="2024-11-13T12:35:47.470" v="1128"/>
          <ac:spMkLst>
            <pc:docMk/>
            <pc:sldMk cId="2610888888" sldId="674"/>
            <ac:spMk id="13" creationId="{AF6CB648-9554-488A-B457-99CAAD1DA528}"/>
          </ac:spMkLst>
        </pc:spChg>
        <pc:spChg chg="add del">
          <ac:chgData name="Minaeva, O. [Olga]" userId="71339a3c-1406-436e-95a0-e5f9f5276823" providerId="ADAL" clId="{EC3E2B21-1C3F-4FC9-B210-313749DF9416}" dt="2024-11-13T12:35:47.470" v="1128"/>
          <ac:spMkLst>
            <pc:docMk/>
            <pc:sldMk cId="2610888888" sldId="674"/>
            <ac:spMk id="15" creationId="{E3ADCBE7-9330-1CDA-00EB-CDD12DB722FF}"/>
          </ac:spMkLst>
        </pc:spChg>
        <pc:graphicFrameChg chg="add mod">
          <ac:chgData name="Minaeva, O. [Olga]" userId="71339a3c-1406-436e-95a0-e5f9f5276823" providerId="ADAL" clId="{EC3E2B21-1C3F-4FC9-B210-313749DF9416}" dt="2024-11-13T12:42:31.989" v="1195" actId="14100"/>
          <ac:graphicFrameMkLst>
            <pc:docMk/>
            <pc:sldMk cId="2610888888" sldId="674"/>
            <ac:graphicFrameMk id="5" creationId="{84C945FE-9724-D8F1-AF26-C868790948A9}"/>
          </ac:graphicFrameMkLst>
        </pc:graphicFrameChg>
        <pc:picChg chg="del mod">
          <ac:chgData name="Minaeva, O. [Olga]" userId="71339a3c-1406-436e-95a0-e5f9f5276823" providerId="ADAL" clId="{EC3E2B21-1C3F-4FC9-B210-313749DF9416}" dt="2024-11-13T12:42:10.289" v="1190" actId="478"/>
          <ac:picMkLst>
            <pc:docMk/>
            <pc:sldMk cId="2610888888" sldId="674"/>
            <ac:picMk id="8" creationId="{CE58B452-5314-02E5-7BBB-F63AE579B003}"/>
          </ac:picMkLst>
        </pc:picChg>
      </pc:sldChg>
      <pc:sldChg chg="addSp delSp modSp mod addAnim delAnim">
        <pc:chgData name="Minaeva, O. [Olga]" userId="71339a3c-1406-436e-95a0-e5f9f5276823" providerId="ADAL" clId="{EC3E2B21-1C3F-4FC9-B210-313749DF9416}" dt="2024-11-07T13:13:30.671" v="253"/>
        <pc:sldMkLst>
          <pc:docMk/>
          <pc:sldMk cId="1447331673" sldId="676"/>
        </pc:sldMkLst>
        <pc:spChg chg="mod">
          <ac:chgData name="Minaeva, O. [Olga]" userId="71339a3c-1406-436e-95a0-e5f9f5276823" providerId="ADAL" clId="{EC3E2B21-1C3F-4FC9-B210-313749DF9416}" dt="2024-11-07T13:04:17.003" v="135" actId="20577"/>
          <ac:spMkLst>
            <pc:docMk/>
            <pc:sldMk cId="1447331673" sldId="676"/>
            <ac:spMk id="19" creationId="{15EF9DEF-CDD6-4B9E-72F4-784E63048E9B}"/>
          </ac:spMkLst>
        </pc:spChg>
        <pc:spChg chg="mod">
          <ac:chgData name="Minaeva, O. [Olga]" userId="71339a3c-1406-436e-95a0-e5f9f5276823" providerId="ADAL" clId="{EC3E2B21-1C3F-4FC9-B210-313749DF9416}" dt="2024-11-07T13:02:45.358" v="126" actId="6549"/>
          <ac:spMkLst>
            <pc:docMk/>
            <pc:sldMk cId="1447331673" sldId="676"/>
            <ac:spMk id="20" creationId="{85601BDC-E3AA-2362-7F2F-DAB0A65F54B9}"/>
          </ac:spMkLst>
        </pc:spChg>
        <pc:graphicFrameChg chg="mod modGraphic">
          <ac:chgData name="Minaeva, O. [Olga]" userId="71339a3c-1406-436e-95a0-e5f9f5276823" providerId="ADAL" clId="{EC3E2B21-1C3F-4FC9-B210-313749DF9416}" dt="2024-11-07T13:13:30.671" v="253"/>
          <ac:graphicFrameMkLst>
            <pc:docMk/>
            <pc:sldMk cId="1447331673" sldId="676"/>
            <ac:graphicFrameMk id="22" creationId="{019BE793-91DE-2F9B-5B3B-74FED57DD5F9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07T13:03:06.692" v="128" actId="478"/>
          <ac:graphicFrameMkLst>
            <pc:docMk/>
            <pc:sldMk cId="1447331673" sldId="676"/>
            <ac:graphicFrameMk id="23" creationId="{53C17F1A-B83B-CE45-2CCD-39610C86EA4E}"/>
          </ac:graphicFrameMkLst>
        </pc:graphicFrameChg>
        <pc:picChg chg="mod">
          <ac:chgData name="Minaeva, O. [Olga]" userId="71339a3c-1406-436e-95a0-e5f9f5276823" providerId="ADAL" clId="{EC3E2B21-1C3F-4FC9-B210-313749DF9416}" dt="2024-11-07T13:04:20.851" v="136" actId="1076"/>
          <ac:picMkLst>
            <pc:docMk/>
            <pc:sldMk cId="1447331673" sldId="676"/>
            <ac:picMk id="21" creationId="{05F4C1F3-9137-226C-3E8F-598FBD772413}"/>
          </ac:picMkLst>
        </pc:picChg>
      </pc:sldChg>
      <pc:sldChg chg="delSp modSp mod ord">
        <pc:chgData name="Minaeva, O. [Olga]" userId="71339a3c-1406-436e-95a0-e5f9f5276823" providerId="ADAL" clId="{EC3E2B21-1C3F-4FC9-B210-313749DF9416}" dt="2024-11-12T12:48:15.038" v="642"/>
        <pc:sldMkLst>
          <pc:docMk/>
          <pc:sldMk cId="1262838397" sldId="705"/>
        </pc:sldMkLst>
        <pc:spChg chg="mod">
          <ac:chgData name="Minaeva, O. [Olga]" userId="71339a3c-1406-436e-95a0-e5f9f5276823" providerId="ADAL" clId="{EC3E2B21-1C3F-4FC9-B210-313749DF9416}" dt="2024-11-12T12:39:08.368" v="599" actId="20577"/>
          <ac:spMkLst>
            <pc:docMk/>
            <pc:sldMk cId="1262838397" sldId="705"/>
            <ac:spMk id="3" creationId="{C61809C2-7D14-0447-80CE-F974F548B374}"/>
          </ac:spMkLst>
        </pc:spChg>
        <pc:spChg chg="del">
          <ac:chgData name="Minaeva, O. [Olga]" userId="71339a3c-1406-436e-95a0-e5f9f5276823" providerId="ADAL" clId="{EC3E2B21-1C3F-4FC9-B210-313749DF9416}" dt="2024-11-12T12:45:34.112" v="632" actId="478"/>
          <ac:spMkLst>
            <pc:docMk/>
            <pc:sldMk cId="1262838397" sldId="705"/>
            <ac:spMk id="5" creationId="{C74CBA0E-F2E1-3B5E-2582-3D78E650B5D4}"/>
          </ac:spMkLst>
        </pc:spChg>
      </pc:sldChg>
      <pc:sldChg chg="addSp modSp mod">
        <pc:chgData name="Minaeva, O. [Olga]" userId="71339a3c-1406-436e-95a0-e5f9f5276823" providerId="ADAL" clId="{EC3E2B21-1C3F-4FC9-B210-313749DF9416}" dt="2024-11-07T14:57:40.092" v="469" actId="1076"/>
        <pc:sldMkLst>
          <pc:docMk/>
          <pc:sldMk cId="764321695" sldId="706"/>
        </pc:sldMkLst>
        <pc:spChg chg="mod">
          <ac:chgData name="Minaeva, O. [Olga]" userId="71339a3c-1406-436e-95a0-e5f9f5276823" providerId="ADAL" clId="{EC3E2B21-1C3F-4FC9-B210-313749DF9416}" dt="2024-11-07T14:56:41.535" v="452" actId="947"/>
          <ac:spMkLst>
            <pc:docMk/>
            <pc:sldMk cId="764321695" sldId="706"/>
            <ac:spMk id="3" creationId="{C61809C2-7D14-0447-80CE-F974F548B374}"/>
          </ac:spMkLst>
        </pc:spChg>
        <pc:spChg chg="add mod">
          <ac:chgData name="Minaeva, O. [Olga]" userId="71339a3c-1406-436e-95a0-e5f9f5276823" providerId="ADAL" clId="{EC3E2B21-1C3F-4FC9-B210-313749DF9416}" dt="2024-11-07T14:57:40.092" v="469" actId="1076"/>
          <ac:spMkLst>
            <pc:docMk/>
            <pc:sldMk cId="764321695" sldId="706"/>
            <ac:spMk id="5" creationId="{8282B505-B9CF-E64F-41E4-0EE629693ECC}"/>
          </ac:spMkLst>
        </pc:spChg>
      </pc:sldChg>
      <pc:sldChg chg="addSp modSp mod">
        <pc:chgData name="Minaeva, O. [Olga]" userId="71339a3c-1406-436e-95a0-e5f9f5276823" providerId="ADAL" clId="{EC3E2B21-1C3F-4FC9-B210-313749DF9416}" dt="2024-11-13T16:01:14.106" v="1410" actId="20577"/>
        <pc:sldMkLst>
          <pc:docMk/>
          <pc:sldMk cId="1320438759" sldId="707"/>
        </pc:sldMkLst>
        <pc:spChg chg="mod">
          <ac:chgData name="Minaeva, O. [Olga]" userId="71339a3c-1406-436e-95a0-e5f9f5276823" providerId="ADAL" clId="{EC3E2B21-1C3F-4FC9-B210-313749DF9416}" dt="2024-11-13T16:01:14.106" v="1410" actId="20577"/>
          <ac:spMkLst>
            <pc:docMk/>
            <pc:sldMk cId="1320438759" sldId="707"/>
            <ac:spMk id="3" creationId="{C61809C2-7D14-0447-80CE-F974F548B374}"/>
          </ac:spMkLst>
        </pc:spChg>
        <pc:spChg chg="add mod">
          <ac:chgData name="Minaeva, O. [Olga]" userId="71339a3c-1406-436e-95a0-e5f9f5276823" providerId="ADAL" clId="{EC3E2B21-1C3F-4FC9-B210-313749DF9416}" dt="2024-11-13T16:00:03.677" v="1391" actId="1076"/>
          <ac:spMkLst>
            <pc:docMk/>
            <pc:sldMk cId="1320438759" sldId="707"/>
            <ac:spMk id="8" creationId="{1520FAB9-8A6E-C2EB-7951-F403C1DC1104}"/>
          </ac:spMkLst>
        </pc:spChg>
      </pc:sldChg>
      <pc:sldChg chg="addSp delSp modSp mod">
        <pc:chgData name="Minaeva, O. [Olga]" userId="71339a3c-1406-436e-95a0-e5f9f5276823" providerId="ADAL" clId="{EC3E2B21-1C3F-4FC9-B210-313749DF9416}" dt="2024-11-07T15:12:02.039" v="482" actId="20577"/>
        <pc:sldMkLst>
          <pc:docMk/>
          <pc:sldMk cId="3279221953" sldId="709"/>
        </pc:sldMkLst>
        <pc:spChg chg="add del mod">
          <ac:chgData name="Minaeva, O. [Olga]" userId="71339a3c-1406-436e-95a0-e5f9f5276823" providerId="ADAL" clId="{EC3E2B21-1C3F-4FC9-B210-313749DF9416}" dt="2024-11-07T15:12:02.039" v="482" actId="20577"/>
          <ac:spMkLst>
            <pc:docMk/>
            <pc:sldMk cId="3279221953" sldId="709"/>
            <ac:spMk id="2" creationId="{0C40C33C-8C3C-BE8C-23A0-D76FC142CA7F}"/>
          </ac:spMkLst>
        </pc:spChg>
        <pc:graphicFrameChg chg="add del">
          <ac:chgData name="Minaeva, O. [Olga]" userId="71339a3c-1406-436e-95a0-e5f9f5276823" providerId="ADAL" clId="{EC3E2B21-1C3F-4FC9-B210-313749DF9416}" dt="2024-11-07T12:46:13.416" v="65" actId="26606"/>
          <ac:graphicFrameMkLst>
            <pc:docMk/>
            <pc:sldMk cId="3279221953" sldId="709"/>
            <ac:graphicFrameMk id="4" creationId="{75B437CB-6A80-3F29-4935-1CD6BA833BB6}"/>
          </ac:graphicFrameMkLst>
        </pc:graphicFrameChg>
      </pc:sldChg>
      <pc:sldChg chg="addSp delSp modSp del mod setBg">
        <pc:chgData name="Minaeva, O. [Olga]" userId="71339a3c-1406-436e-95a0-e5f9f5276823" providerId="ADAL" clId="{EC3E2B21-1C3F-4FC9-B210-313749DF9416}" dt="2024-11-13T12:58:21.735" v="1325" actId="47"/>
        <pc:sldMkLst>
          <pc:docMk/>
          <pc:sldMk cId="551318685" sldId="710"/>
        </pc:sldMkLst>
        <pc:spChg chg="del">
          <ac:chgData name="Minaeva, O. [Olga]" userId="71339a3c-1406-436e-95a0-e5f9f5276823" providerId="ADAL" clId="{EC3E2B21-1C3F-4FC9-B210-313749DF9416}" dt="2024-11-13T12:53:22.297" v="1270" actId="21"/>
          <ac:spMkLst>
            <pc:docMk/>
            <pc:sldMk cId="551318685" sldId="710"/>
            <ac:spMk id="2" creationId="{CB4B0662-CCFB-4C12-6F1A-9ACDE43252F4}"/>
          </ac:spMkLst>
        </pc:spChg>
        <pc:spChg chg="add mod">
          <ac:chgData name="Minaeva, O. [Olga]" userId="71339a3c-1406-436e-95a0-e5f9f5276823" providerId="ADAL" clId="{EC3E2B21-1C3F-4FC9-B210-313749DF9416}" dt="2024-11-07T14:28:14.912" v="264" actId="11529"/>
          <ac:spMkLst>
            <pc:docMk/>
            <pc:sldMk cId="551318685" sldId="710"/>
            <ac:spMk id="3" creationId="{A2BDBFB8-B94D-5F09-237D-64E72D8B7A31}"/>
          </ac:spMkLst>
        </pc:spChg>
        <pc:spChg chg="add del mod">
          <ac:chgData name="Minaeva, O. [Olga]" userId="71339a3c-1406-436e-95a0-e5f9f5276823" providerId="ADAL" clId="{EC3E2B21-1C3F-4FC9-B210-313749DF9416}" dt="2024-11-13T12:53:31.725" v="1271" actId="478"/>
          <ac:spMkLst>
            <pc:docMk/>
            <pc:sldMk cId="551318685" sldId="710"/>
            <ac:spMk id="4" creationId="{1A08829C-72F7-3DA3-19B5-E1EFF7138F5F}"/>
          </ac:spMkLst>
        </pc:spChg>
        <pc:spChg chg="add del">
          <ac:chgData name="Minaeva, O. [Olga]" userId="71339a3c-1406-436e-95a0-e5f9f5276823" providerId="ADAL" clId="{EC3E2B21-1C3F-4FC9-B210-313749DF9416}" dt="2024-11-07T12:46:49.669" v="72" actId="26606"/>
          <ac:spMkLst>
            <pc:docMk/>
            <pc:sldMk cId="551318685" sldId="710"/>
            <ac:spMk id="4" creationId="{3263EF3B-9EB6-C0DF-682D-CCF9EEE27616}"/>
          </ac:spMkLst>
        </pc:spChg>
        <pc:spChg chg="add del">
          <ac:chgData name="Minaeva, O. [Olga]" userId="71339a3c-1406-436e-95a0-e5f9f5276823" providerId="ADAL" clId="{EC3E2B21-1C3F-4FC9-B210-313749DF9416}" dt="2024-11-13T12:54:13.618" v="1273" actId="26606"/>
          <ac:spMkLst>
            <pc:docMk/>
            <pc:sldMk cId="551318685" sldId="710"/>
            <ac:spMk id="14" creationId="{1D63C574-BFD2-41A1-A567-B0C3CC7FDD4F}"/>
          </ac:spMkLst>
        </pc:spChg>
        <pc:spChg chg="add del">
          <ac:chgData name="Minaeva, O. [Olga]" userId="71339a3c-1406-436e-95a0-e5f9f5276823" providerId="ADAL" clId="{EC3E2B21-1C3F-4FC9-B210-313749DF9416}" dt="2024-11-13T12:54:13.618" v="1273" actId="26606"/>
          <ac:spMkLst>
            <pc:docMk/>
            <pc:sldMk cId="551318685" sldId="710"/>
            <ac:spMk id="16" creationId="{E2A46BAB-8C31-42B2-90E8-B26DD3E81D37}"/>
          </ac:spMkLst>
        </pc:spChg>
        <pc:grpChg chg="add del">
          <ac:chgData name="Minaeva, O. [Olga]" userId="71339a3c-1406-436e-95a0-e5f9f5276823" providerId="ADAL" clId="{EC3E2B21-1C3F-4FC9-B210-313749DF9416}" dt="2024-11-13T12:54:13.618" v="1273" actId="26606"/>
          <ac:grpSpMkLst>
            <pc:docMk/>
            <pc:sldMk cId="551318685" sldId="710"/>
            <ac:grpSpMk id="18" creationId="{B3F7A3C7-0737-4E57-B30E-8EEFE638B401}"/>
          </ac:grpSpMkLst>
        </pc:grpChg>
        <pc:grpChg chg="add del">
          <ac:chgData name="Minaeva, O. [Olga]" userId="71339a3c-1406-436e-95a0-e5f9f5276823" providerId="ADAL" clId="{EC3E2B21-1C3F-4FC9-B210-313749DF9416}" dt="2024-11-13T12:54:13.618" v="1273" actId="26606"/>
          <ac:grpSpMkLst>
            <pc:docMk/>
            <pc:sldMk cId="551318685" sldId="710"/>
            <ac:grpSpMk id="22" creationId="{43F5E015-E085-4624-B431-B42414448684}"/>
          </ac:grpSpMkLst>
        </pc:grpChg>
        <pc:graphicFrameChg chg="add del">
          <ac:chgData name="Minaeva, O. [Olga]" userId="71339a3c-1406-436e-95a0-e5f9f5276823" providerId="ADAL" clId="{EC3E2B21-1C3F-4FC9-B210-313749DF9416}" dt="2024-11-07T12:46:40.898" v="67" actId="26606"/>
          <ac:graphicFrameMkLst>
            <pc:docMk/>
            <pc:sldMk cId="551318685" sldId="710"/>
            <ac:graphicFrameMk id="6" creationId="{AEF3F307-C6FD-20AD-0B02-B2B337332A8D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07T12:46:49.669" v="71" actId="26606"/>
          <ac:graphicFrameMkLst>
            <pc:docMk/>
            <pc:sldMk cId="551318685" sldId="710"/>
            <ac:graphicFrameMk id="7" creationId="{9E60AE22-98BF-D844-CEC1-2570E38EB4D3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07T12:46:44.671" v="69" actId="26606"/>
          <ac:graphicFrameMkLst>
            <pc:docMk/>
            <pc:sldMk cId="551318685" sldId="710"/>
            <ac:graphicFrameMk id="8" creationId="{94CB5CB8-DD1A-34A9-45B5-801C1F3E6D66}"/>
          </ac:graphicFrameMkLst>
        </pc:graphicFrameChg>
        <pc:graphicFrameChg chg="add del mod modGraphic">
          <ac:chgData name="Minaeva, O. [Olga]" userId="71339a3c-1406-436e-95a0-e5f9f5276823" providerId="ADAL" clId="{EC3E2B21-1C3F-4FC9-B210-313749DF9416}" dt="2024-11-13T12:56:04.548" v="1283"/>
          <ac:graphicFrameMkLst>
            <pc:docMk/>
            <pc:sldMk cId="551318685" sldId="710"/>
            <ac:graphicFrameMk id="9" creationId="{BD884F07-7260-07BF-D1A0-077A9FA3D891}"/>
          </ac:graphicFrameMkLst>
        </pc:graphicFrameChg>
      </pc:sldChg>
      <pc:sldChg chg="addSp delSp modSp mod">
        <pc:chgData name="Minaeva, O. [Olga]" userId="71339a3c-1406-436e-95a0-e5f9f5276823" providerId="ADAL" clId="{EC3E2B21-1C3F-4FC9-B210-313749DF9416}" dt="2024-11-12T11:49:43.226" v="592" actId="403"/>
        <pc:sldMkLst>
          <pc:docMk/>
          <pc:sldMk cId="3500892936" sldId="711"/>
        </pc:sldMkLst>
        <pc:spChg chg="add del mod">
          <ac:chgData name="Minaeva, O. [Olga]" userId="71339a3c-1406-436e-95a0-e5f9f5276823" providerId="ADAL" clId="{EC3E2B21-1C3F-4FC9-B210-313749DF9416}" dt="2024-11-12T11:49:06" v="584" actId="26606"/>
          <ac:spMkLst>
            <pc:docMk/>
            <pc:sldMk cId="3500892936" sldId="711"/>
            <ac:spMk id="2" creationId="{BD01484F-33F0-4C72-1BCE-856F04A2DECA}"/>
          </ac:spMkLst>
        </pc:spChg>
        <pc:spChg chg="add mod">
          <ac:chgData name="Minaeva, O. [Olga]" userId="71339a3c-1406-436e-95a0-e5f9f5276823" providerId="ADAL" clId="{EC3E2B21-1C3F-4FC9-B210-313749DF9416}" dt="2024-11-12T11:49:43.226" v="592" actId="403"/>
          <ac:spMkLst>
            <pc:docMk/>
            <pc:sldMk cId="3500892936" sldId="711"/>
            <ac:spMk id="5" creationId="{747457F7-661C-70DD-9E1B-84444B83FFFE}"/>
          </ac:spMkLst>
        </pc:spChg>
        <pc:graphicFrameChg chg="add del">
          <ac:chgData name="Minaeva, O. [Olga]" userId="71339a3c-1406-436e-95a0-e5f9f5276823" providerId="ADAL" clId="{EC3E2B21-1C3F-4FC9-B210-313749DF9416}" dt="2024-11-12T11:48:58.687" v="581" actId="26606"/>
          <ac:graphicFrameMkLst>
            <pc:docMk/>
            <pc:sldMk cId="3500892936" sldId="711"/>
            <ac:graphicFrameMk id="4" creationId="{73FC5E00-CE83-B28D-DBFC-406BF5B5244B}"/>
          </ac:graphicFrameMkLst>
        </pc:graphicFrameChg>
        <pc:graphicFrameChg chg="add del">
          <ac:chgData name="Minaeva, O. [Olga]" userId="71339a3c-1406-436e-95a0-e5f9f5276823" providerId="ADAL" clId="{EC3E2B21-1C3F-4FC9-B210-313749DF9416}" dt="2024-11-12T11:49:05.968" v="583" actId="26606"/>
          <ac:graphicFrameMkLst>
            <pc:docMk/>
            <pc:sldMk cId="3500892936" sldId="711"/>
            <ac:graphicFrameMk id="6" creationId="{2247397D-AF10-EEB1-A43A-9C2E411884F6}"/>
          </ac:graphicFrameMkLst>
        </pc:graphicFrameChg>
        <pc:graphicFrameChg chg="add mod">
          <ac:chgData name="Minaeva, O. [Olga]" userId="71339a3c-1406-436e-95a0-e5f9f5276823" providerId="ADAL" clId="{EC3E2B21-1C3F-4FC9-B210-313749DF9416}" dt="2024-11-12T11:49:25.862" v="585" actId="1076"/>
          <ac:graphicFrameMkLst>
            <pc:docMk/>
            <pc:sldMk cId="3500892936" sldId="711"/>
            <ac:graphicFrameMk id="8" creationId="{6EC27F1E-982B-CF5F-E626-9C22D64950C9}"/>
          </ac:graphicFrameMkLst>
        </pc:graphicFrameChg>
      </pc:sldChg>
      <pc:sldChg chg="addSp modSp mod">
        <pc:chgData name="Minaeva, O. [Olga]" userId="71339a3c-1406-436e-95a0-e5f9f5276823" providerId="ADAL" clId="{EC3E2B21-1C3F-4FC9-B210-313749DF9416}" dt="2024-11-12T13:09:03.892" v="971" actId="1037"/>
        <pc:sldMkLst>
          <pc:docMk/>
          <pc:sldMk cId="950754746" sldId="712"/>
        </pc:sldMkLst>
        <pc:graphicFrameChg chg="mod modGraphic">
          <ac:chgData name="Minaeva, O. [Olga]" userId="71339a3c-1406-436e-95a0-e5f9f5276823" providerId="ADAL" clId="{EC3E2B21-1C3F-4FC9-B210-313749DF9416}" dt="2024-11-12T13:08:48.490" v="947" actId="1076"/>
          <ac:graphicFrameMkLst>
            <pc:docMk/>
            <pc:sldMk cId="950754746" sldId="712"/>
            <ac:graphicFrameMk id="4" creationId="{FC480F58-797D-4583-1B96-1B03F920AE81}"/>
          </ac:graphicFrameMkLst>
        </pc:graphicFrameChg>
        <pc:picChg chg="add mod">
          <ac:chgData name="Minaeva, O. [Olga]" userId="71339a3c-1406-436e-95a0-e5f9f5276823" providerId="ADAL" clId="{EC3E2B21-1C3F-4FC9-B210-313749DF9416}" dt="2024-11-12T13:08:54.506" v="949" actId="571"/>
          <ac:picMkLst>
            <pc:docMk/>
            <pc:sldMk cId="950754746" sldId="712"/>
            <ac:picMk id="2" creationId="{48C6607D-CF99-EE29-33C9-537C14F12831}"/>
          </ac:picMkLst>
        </pc:picChg>
        <pc:picChg chg="add mod">
          <ac:chgData name="Minaeva, O. [Olga]" userId="71339a3c-1406-436e-95a0-e5f9f5276823" providerId="ADAL" clId="{EC3E2B21-1C3F-4FC9-B210-313749DF9416}" dt="2024-11-12T13:08:54.506" v="949" actId="571"/>
          <ac:picMkLst>
            <pc:docMk/>
            <pc:sldMk cId="950754746" sldId="712"/>
            <ac:picMk id="3" creationId="{B0067888-DA98-D05F-EBB0-7A45AF80294F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0" creationId="{B1D27F92-5251-5E1C-89DC-24B0E350A01E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2" creationId="{15EDD8D7-A6F2-9300-1E87-2EE91978764F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4" creationId="{AA5A4BFE-3E78-24A1-BB70-B67EB7EE11FD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6" creationId="{D62AF4EB-8B65-868C-4C4F-B95D90233195}"/>
          </ac:picMkLst>
        </pc:picChg>
        <pc:picChg chg="mod">
          <ac:chgData name="Minaeva, O. [Olga]" userId="71339a3c-1406-436e-95a0-e5f9f5276823" providerId="ADAL" clId="{EC3E2B21-1C3F-4FC9-B210-313749DF9416}" dt="2024-11-12T13:09:03.892" v="971" actId="1037"/>
          <ac:picMkLst>
            <pc:docMk/>
            <pc:sldMk cId="950754746" sldId="712"/>
            <ac:picMk id="7178" creationId="{89650B8E-11A3-5822-7963-60BC6B129272}"/>
          </ac:picMkLst>
        </pc:picChg>
      </pc:sldChg>
      <pc:sldChg chg="del">
        <pc:chgData name="Minaeva, O. [Olga]" userId="71339a3c-1406-436e-95a0-e5f9f5276823" providerId="ADAL" clId="{EC3E2B21-1C3F-4FC9-B210-313749DF9416}" dt="2024-11-07T13:00:34.851" v="97" actId="47"/>
        <pc:sldMkLst>
          <pc:docMk/>
          <pc:sldMk cId="2822922110" sldId="713"/>
        </pc:sldMkLst>
      </pc:sldChg>
      <pc:sldChg chg="ord">
        <pc:chgData name="Minaeva, O. [Olga]" userId="71339a3c-1406-436e-95a0-e5f9f5276823" providerId="ADAL" clId="{EC3E2B21-1C3F-4FC9-B210-313749DF9416}" dt="2024-11-12T12:48:09.854" v="640"/>
        <pc:sldMkLst>
          <pc:docMk/>
          <pc:sldMk cId="3437299378" sldId="714"/>
        </pc:sldMkLst>
      </pc:sldChg>
      <pc:sldChg chg="addSp modSp mod">
        <pc:chgData name="Minaeva, O. [Olga]" userId="71339a3c-1406-436e-95a0-e5f9f5276823" providerId="ADAL" clId="{EC3E2B21-1C3F-4FC9-B210-313749DF9416}" dt="2024-11-13T16:01:36.809" v="1412" actId="20577"/>
        <pc:sldMkLst>
          <pc:docMk/>
          <pc:sldMk cId="2783365076" sldId="715"/>
        </pc:sldMkLst>
        <pc:spChg chg="mod">
          <ac:chgData name="Minaeva, O. [Olga]" userId="71339a3c-1406-436e-95a0-e5f9f5276823" providerId="ADAL" clId="{EC3E2B21-1C3F-4FC9-B210-313749DF9416}" dt="2024-11-13T16:01:36.809" v="1412" actId="20577"/>
          <ac:spMkLst>
            <pc:docMk/>
            <pc:sldMk cId="2783365076" sldId="715"/>
            <ac:spMk id="3" creationId="{495775B5-487E-B1D4-F639-E082594AA0BF}"/>
          </ac:spMkLst>
        </pc:spChg>
        <pc:spChg chg="add mod">
          <ac:chgData name="Minaeva, O. [Olga]" userId="71339a3c-1406-436e-95a0-e5f9f5276823" providerId="ADAL" clId="{EC3E2B21-1C3F-4FC9-B210-313749DF9416}" dt="2024-11-13T16:00:41.860" v="1398" actId="1076"/>
          <ac:spMkLst>
            <pc:docMk/>
            <pc:sldMk cId="2783365076" sldId="715"/>
            <ac:spMk id="5" creationId="{CF65336D-B507-B282-C2DB-B93C1BDDFD2E}"/>
          </ac:spMkLst>
        </pc:spChg>
      </pc:sldChg>
      <pc:sldChg chg="modSp mod">
        <pc:chgData name="Minaeva, O. [Olga]" userId="71339a3c-1406-436e-95a0-e5f9f5276823" providerId="ADAL" clId="{EC3E2B21-1C3F-4FC9-B210-313749DF9416}" dt="2024-11-12T14:56:18.075" v="1113" actId="21"/>
        <pc:sldMkLst>
          <pc:docMk/>
          <pc:sldMk cId="2437986861" sldId="716"/>
        </pc:sldMkLst>
        <pc:spChg chg="mod">
          <ac:chgData name="Minaeva, O. [Olga]" userId="71339a3c-1406-436e-95a0-e5f9f5276823" providerId="ADAL" clId="{EC3E2B21-1C3F-4FC9-B210-313749DF9416}" dt="2024-11-12T14:56:18.075" v="1113" actId="21"/>
          <ac:spMkLst>
            <pc:docMk/>
            <pc:sldMk cId="2437986861" sldId="716"/>
            <ac:spMk id="3" creationId="{5DC2C934-BDE5-D7DA-DBD2-875DF3EE4A63}"/>
          </ac:spMkLst>
        </pc:spChg>
      </pc:sldChg>
      <pc:sldChg chg="modSp mod modNotesTx">
        <pc:chgData name="Minaeva, O. [Olga]" userId="71339a3c-1406-436e-95a0-e5f9f5276823" providerId="ADAL" clId="{EC3E2B21-1C3F-4FC9-B210-313749DF9416}" dt="2024-11-13T16:02:06.845" v="1414" actId="6549"/>
        <pc:sldMkLst>
          <pc:docMk/>
          <pc:sldMk cId="2416683460" sldId="717"/>
        </pc:sldMkLst>
        <pc:spChg chg="mod">
          <ac:chgData name="Minaeva, O. [Olga]" userId="71339a3c-1406-436e-95a0-e5f9f5276823" providerId="ADAL" clId="{EC3E2B21-1C3F-4FC9-B210-313749DF9416}" dt="2024-11-13T16:02:06.845" v="1414" actId="6549"/>
          <ac:spMkLst>
            <pc:docMk/>
            <pc:sldMk cId="2416683460" sldId="717"/>
            <ac:spMk id="3" creationId="{3ABDCE8F-564C-D314-6A94-2B1C690A2813}"/>
          </ac:spMkLst>
        </pc:spChg>
      </pc:sldChg>
      <pc:sldChg chg="mod modShow">
        <pc:chgData name="Minaeva, O. [Olga]" userId="71339a3c-1406-436e-95a0-e5f9f5276823" providerId="ADAL" clId="{EC3E2B21-1C3F-4FC9-B210-313749DF9416}" dt="2024-11-13T16:45:28.427" v="1581" actId="729"/>
        <pc:sldMkLst>
          <pc:docMk/>
          <pc:sldMk cId="2866438413" sldId="719"/>
        </pc:sldMkLst>
      </pc:sldChg>
      <pc:sldChg chg="modSp add del">
        <pc:chgData name="Minaeva, O. [Olga]" userId="71339a3c-1406-436e-95a0-e5f9f5276823" providerId="ADAL" clId="{EC3E2B21-1C3F-4FC9-B210-313749DF9416}" dt="2024-11-13T12:51:33.598" v="1267" actId="47"/>
        <pc:sldMkLst>
          <pc:docMk/>
          <pc:sldMk cId="223368976" sldId="720"/>
        </pc:sldMkLst>
        <pc:graphicFrameChg chg="mod">
          <ac:chgData name="Minaeva, O. [Olga]" userId="71339a3c-1406-436e-95a0-e5f9f5276823" providerId="ADAL" clId="{EC3E2B21-1C3F-4FC9-B210-313749DF9416}" dt="2024-11-07T12:41:02.300" v="16" actId="12"/>
          <ac:graphicFrameMkLst>
            <pc:docMk/>
            <pc:sldMk cId="223368976" sldId="720"/>
            <ac:graphicFrameMk id="3" creationId="{969DDF1E-9A93-785D-081C-F65758C0E4AE}"/>
          </ac:graphicFrameMkLst>
        </pc:graphicFrameChg>
      </pc:sldChg>
      <pc:sldChg chg="addSp delSp modSp add del mod">
        <pc:chgData name="Minaeva, O. [Olga]" userId="71339a3c-1406-436e-95a0-e5f9f5276823" providerId="ADAL" clId="{EC3E2B21-1C3F-4FC9-B210-313749DF9416}" dt="2024-11-07T14:49:37.242" v="399" actId="47"/>
        <pc:sldMkLst>
          <pc:docMk/>
          <pc:sldMk cId="918274871" sldId="721"/>
        </pc:sldMkLst>
        <pc:spChg chg="add del mod">
          <ac:chgData name="Minaeva, O. [Olga]" userId="71339a3c-1406-436e-95a0-e5f9f5276823" providerId="ADAL" clId="{EC3E2B21-1C3F-4FC9-B210-313749DF9416}" dt="2024-11-07T12:45:11.339" v="58" actId="478"/>
          <ac:spMkLst>
            <pc:docMk/>
            <pc:sldMk cId="918274871" sldId="721"/>
            <ac:spMk id="2" creationId="{BEECCD49-B691-E722-CBB4-4A83F820F8F2}"/>
          </ac:spMkLst>
        </pc:spChg>
        <pc:spChg chg="del">
          <ac:chgData name="Minaeva, O. [Olga]" userId="71339a3c-1406-436e-95a0-e5f9f5276823" providerId="ADAL" clId="{EC3E2B21-1C3F-4FC9-B210-313749DF9416}" dt="2024-11-07T12:43:17.766" v="36" actId="478"/>
          <ac:spMkLst>
            <pc:docMk/>
            <pc:sldMk cId="918274871" sldId="721"/>
            <ac:spMk id="6" creationId="{3145AFDE-A64A-9B23-3DC7-10B1493012E5}"/>
          </ac:spMkLst>
        </pc:spChg>
        <pc:graphicFrameChg chg="del">
          <ac:chgData name="Minaeva, O. [Olga]" userId="71339a3c-1406-436e-95a0-e5f9f5276823" providerId="ADAL" clId="{EC3E2B21-1C3F-4FC9-B210-313749DF9416}" dt="2024-11-07T12:41:43.465" v="18" actId="11529"/>
          <ac:graphicFrameMkLst>
            <pc:docMk/>
            <pc:sldMk cId="918274871" sldId="721"/>
            <ac:graphicFrameMk id="3" creationId="{969DDF1E-9A93-785D-081C-F65758C0E4AE}"/>
          </ac:graphicFrameMkLst>
        </pc:graphicFrameChg>
        <pc:graphicFrameChg chg="add del modGraphic">
          <ac:chgData name="Minaeva, O. [Olga]" userId="71339a3c-1406-436e-95a0-e5f9f5276823" providerId="ADAL" clId="{EC3E2B21-1C3F-4FC9-B210-313749DF9416}" dt="2024-11-07T12:44:14.467" v="38" actId="1032"/>
          <ac:graphicFrameMkLst>
            <pc:docMk/>
            <pc:sldMk cId="918274871" sldId="721"/>
            <ac:graphicFrameMk id="4" creationId="{552F29B0-D906-9682-4567-826D4620B8B6}"/>
          </ac:graphicFrameMkLst>
        </pc:graphicFrameChg>
        <pc:graphicFrameChg chg="add mod modGraphic">
          <ac:chgData name="Minaeva, O. [Olga]" userId="71339a3c-1406-436e-95a0-e5f9f5276823" providerId="ADAL" clId="{EC3E2B21-1C3F-4FC9-B210-313749DF9416}" dt="2024-11-07T12:45:35.222" v="63"/>
          <ac:graphicFrameMkLst>
            <pc:docMk/>
            <pc:sldMk cId="918274871" sldId="721"/>
            <ac:graphicFrameMk id="5" creationId="{85914B13-B825-3873-2238-E72BA9259C01}"/>
          </ac:graphicFrameMkLst>
        </pc:graphicFrameChg>
      </pc:sldChg>
      <pc:sldChg chg="delSp modSp add mod">
        <pc:chgData name="Minaeva, O. [Olga]" userId="71339a3c-1406-436e-95a0-e5f9f5276823" providerId="ADAL" clId="{EC3E2B21-1C3F-4FC9-B210-313749DF9416}" dt="2024-11-07T14:28:11.952" v="262" actId="14100"/>
        <pc:sldMkLst>
          <pc:docMk/>
          <pc:sldMk cId="1598121060" sldId="722"/>
        </pc:sldMkLst>
        <pc:spChg chg="mod">
          <ac:chgData name="Minaeva, O. [Olga]" userId="71339a3c-1406-436e-95a0-e5f9f5276823" providerId="ADAL" clId="{EC3E2B21-1C3F-4FC9-B210-313749DF9416}" dt="2024-11-07T13:03:41.242" v="134" actId="20577"/>
          <ac:spMkLst>
            <pc:docMk/>
            <pc:sldMk cId="1598121060" sldId="722"/>
            <ac:spMk id="19" creationId="{15EF9DEF-CDD6-4B9E-72F4-784E63048E9B}"/>
          </ac:spMkLst>
        </pc:spChg>
        <pc:graphicFrameChg chg="del">
          <ac:chgData name="Minaeva, O. [Olga]" userId="71339a3c-1406-436e-95a0-e5f9f5276823" providerId="ADAL" clId="{EC3E2B21-1C3F-4FC9-B210-313749DF9416}" dt="2024-11-07T13:03:12.307" v="129" actId="478"/>
          <ac:graphicFrameMkLst>
            <pc:docMk/>
            <pc:sldMk cId="1598121060" sldId="722"/>
            <ac:graphicFrameMk id="22" creationId="{019BE793-91DE-2F9B-5B3B-74FED57DD5F9}"/>
          </ac:graphicFrameMkLst>
        </pc:graphicFrameChg>
        <pc:graphicFrameChg chg="mod">
          <ac:chgData name="Minaeva, O. [Olga]" userId="71339a3c-1406-436e-95a0-e5f9f5276823" providerId="ADAL" clId="{EC3E2B21-1C3F-4FC9-B210-313749DF9416}" dt="2024-11-07T14:28:11.952" v="262" actId="14100"/>
          <ac:graphicFrameMkLst>
            <pc:docMk/>
            <pc:sldMk cId="1598121060" sldId="722"/>
            <ac:graphicFrameMk id="23" creationId="{53C17F1A-B83B-CE45-2CCD-39610C86EA4E}"/>
          </ac:graphicFrameMkLst>
        </pc:graphicFrameChg>
        <pc:picChg chg="mod">
          <ac:chgData name="Minaeva, O. [Olga]" userId="71339a3c-1406-436e-95a0-e5f9f5276823" providerId="ADAL" clId="{EC3E2B21-1C3F-4FC9-B210-313749DF9416}" dt="2024-11-07T13:03:34.007" v="133" actId="1076"/>
          <ac:picMkLst>
            <pc:docMk/>
            <pc:sldMk cId="1598121060" sldId="722"/>
            <ac:picMk id="21" creationId="{05F4C1F3-9137-226C-3E8F-598FBD772413}"/>
          </ac:picMkLst>
        </pc:picChg>
      </pc:sldChg>
      <pc:sldChg chg="addSp delSp modSp add del mod">
        <pc:chgData name="Minaeva, O. [Olga]" userId="71339a3c-1406-436e-95a0-e5f9f5276823" providerId="ADAL" clId="{EC3E2B21-1C3F-4FC9-B210-313749DF9416}" dt="2024-11-07T13:02:21.951" v="123" actId="47"/>
        <pc:sldMkLst>
          <pc:docMk/>
          <pc:sldMk cId="3786228505" sldId="722"/>
        </pc:sldMkLst>
        <pc:graphicFrameChg chg="add del mod">
          <ac:chgData name="Minaeva, O. [Olga]" userId="71339a3c-1406-436e-95a0-e5f9f5276823" providerId="ADAL" clId="{EC3E2B21-1C3F-4FC9-B210-313749DF9416}" dt="2024-11-07T13:02:15.704" v="121" actId="478"/>
          <ac:graphicFrameMkLst>
            <pc:docMk/>
            <pc:sldMk cId="3786228505" sldId="722"/>
            <ac:graphicFrameMk id="22" creationId="{019BE793-91DE-2F9B-5B3B-74FED57DD5F9}"/>
          </ac:graphicFrameMkLst>
        </pc:graphicFrameChg>
        <pc:graphicFrameChg chg="mod">
          <ac:chgData name="Minaeva, O. [Olga]" userId="71339a3c-1406-436e-95a0-e5f9f5276823" providerId="ADAL" clId="{EC3E2B21-1C3F-4FC9-B210-313749DF9416}" dt="2024-11-07T13:02:14.888" v="120" actId="1076"/>
          <ac:graphicFrameMkLst>
            <pc:docMk/>
            <pc:sldMk cId="3786228505" sldId="722"/>
            <ac:graphicFrameMk id="23" creationId="{53C17F1A-B83B-CE45-2CCD-39610C86EA4E}"/>
          </ac:graphicFrameMkLst>
        </pc:graphicFrameChg>
      </pc:sldChg>
      <pc:sldChg chg="addSp modSp new mod ord setBg">
        <pc:chgData name="Minaeva, O. [Olga]" userId="71339a3c-1406-436e-95a0-e5f9f5276823" providerId="ADAL" clId="{EC3E2B21-1C3F-4FC9-B210-313749DF9416}" dt="2024-11-13T16:03:44.396" v="1433" actId="1036"/>
        <pc:sldMkLst>
          <pc:docMk/>
          <pc:sldMk cId="3707187200" sldId="723"/>
        </pc:sldMkLst>
        <pc:spChg chg="mod">
          <ac:chgData name="Minaeva, O. [Olga]" userId="71339a3c-1406-436e-95a0-e5f9f5276823" providerId="ADAL" clId="{EC3E2B21-1C3F-4FC9-B210-313749DF9416}" dt="2024-11-13T16:03:37" v="1416"/>
          <ac:spMkLst>
            <pc:docMk/>
            <pc:sldMk cId="3707187200" sldId="723"/>
            <ac:spMk id="2" creationId="{0A97F92A-0B0E-19EC-2472-99E99F95391C}"/>
          </ac:spMkLst>
        </pc:spChg>
        <pc:spChg chg="add mod">
          <ac:chgData name="Minaeva, O. [Olga]" userId="71339a3c-1406-436e-95a0-e5f9f5276823" providerId="ADAL" clId="{EC3E2B21-1C3F-4FC9-B210-313749DF9416}" dt="2024-11-07T15:11:32.008" v="481" actId="1076"/>
          <ac:spMkLst>
            <pc:docMk/>
            <pc:sldMk cId="3707187200" sldId="723"/>
            <ac:spMk id="6" creationId="{D43677EB-9495-B416-E681-9753E3A173F3}"/>
          </ac:spMkLst>
        </pc:spChg>
        <pc:picChg chg="add mod">
          <ac:chgData name="Minaeva, O. [Olga]" userId="71339a3c-1406-436e-95a0-e5f9f5276823" providerId="ADAL" clId="{EC3E2B21-1C3F-4FC9-B210-313749DF9416}" dt="2024-11-13T16:03:44.396" v="1433" actId="1036"/>
          <ac:picMkLst>
            <pc:docMk/>
            <pc:sldMk cId="3707187200" sldId="723"/>
            <ac:picMk id="4" creationId="{B6E735C0-30D9-A649-DDFE-8AA867483C4E}"/>
          </ac:picMkLst>
        </pc:picChg>
      </pc:sldChg>
      <pc:sldChg chg="addSp delSp modSp new mod modNotesTx">
        <pc:chgData name="Minaeva, O. [Olga]" userId="71339a3c-1406-436e-95a0-e5f9f5276823" providerId="ADAL" clId="{EC3E2B21-1C3F-4FC9-B210-313749DF9416}" dt="2024-11-12T13:05:44.065" v="911"/>
        <pc:sldMkLst>
          <pc:docMk/>
          <pc:sldMk cId="3123009685" sldId="724"/>
        </pc:sldMkLst>
        <pc:spChg chg="del">
          <ac:chgData name="Minaeva, O. [Olga]" userId="71339a3c-1406-436e-95a0-e5f9f5276823" providerId="ADAL" clId="{EC3E2B21-1C3F-4FC9-B210-313749DF9416}" dt="2024-11-12T13:04:18.578" v="895" actId="478"/>
          <ac:spMkLst>
            <pc:docMk/>
            <pc:sldMk cId="3123009685" sldId="724"/>
            <ac:spMk id="2" creationId="{4F404AF3-8052-2576-9CA4-8AC1ADF486EA}"/>
          </ac:spMkLst>
        </pc:spChg>
        <pc:spChg chg="del">
          <ac:chgData name="Minaeva, O. [Olga]" userId="71339a3c-1406-436e-95a0-e5f9f5276823" providerId="ADAL" clId="{EC3E2B21-1C3F-4FC9-B210-313749DF9416}" dt="2024-11-12T12:58:31.992" v="681" actId="478"/>
          <ac:spMkLst>
            <pc:docMk/>
            <pc:sldMk cId="3123009685" sldId="724"/>
            <ac:spMk id="3" creationId="{E146E612-19E4-7DC8-8ACB-9F1E1FE6DD54}"/>
          </ac:spMkLst>
        </pc:spChg>
        <pc:spChg chg="add mod">
          <ac:chgData name="Minaeva, O. [Olga]" userId="71339a3c-1406-436e-95a0-e5f9f5276823" providerId="ADAL" clId="{EC3E2B21-1C3F-4FC9-B210-313749DF9416}" dt="2024-11-12T13:05:07.013" v="909" actId="20577"/>
          <ac:spMkLst>
            <pc:docMk/>
            <pc:sldMk cId="3123009685" sldId="724"/>
            <ac:spMk id="5" creationId="{B4B339F2-C90C-267A-1404-E11AC88597A9}"/>
          </ac:spMkLst>
        </pc:spChg>
        <pc:spChg chg="add mod">
          <ac:chgData name="Minaeva, O. [Olga]" userId="71339a3c-1406-436e-95a0-e5f9f5276823" providerId="ADAL" clId="{EC3E2B21-1C3F-4FC9-B210-313749DF9416}" dt="2024-11-12T13:05:04.855" v="908" actId="20577"/>
          <ac:spMkLst>
            <pc:docMk/>
            <pc:sldMk cId="3123009685" sldId="724"/>
            <ac:spMk id="9" creationId="{7EE77D9D-0C05-127E-B635-07B51E802EEE}"/>
          </ac:spMkLst>
        </pc:spChg>
        <pc:spChg chg="add mod">
          <ac:chgData name="Minaeva, O. [Olga]" userId="71339a3c-1406-436e-95a0-e5f9f5276823" providerId="ADAL" clId="{EC3E2B21-1C3F-4FC9-B210-313749DF9416}" dt="2024-11-12T13:05:02.740" v="907" actId="20577"/>
          <ac:spMkLst>
            <pc:docMk/>
            <pc:sldMk cId="3123009685" sldId="724"/>
            <ac:spMk id="13" creationId="{7C703EF6-2FF3-146C-1110-CCFC89E65C9D}"/>
          </ac:spMkLst>
        </pc:spChg>
        <pc:spChg chg="add mod">
          <ac:chgData name="Minaeva, O. [Olga]" userId="71339a3c-1406-436e-95a0-e5f9f5276823" providerId="ADAL" clId="{EC3E2B21-1C3F-4FC9-B210-313749DF9416}" dt="2024-11-12T13:05:00.582" v="906" actId="20577"/>
          <ac:spMkLst>
            <pc:docMk/>
            <pc:sldMk cId="3123009685" sldId="724"/>
            <ac:spMk id="17" creationId="{C145E3EB-56F4-76A3-5932-81B5D5CCEAB8}"/>
          </ac:spMkLst>
        </pc:spChg>
        <pc:spChg chg="add mod">
          <ac:chgData name="Minaeva, O. [Olga]" userId="71339a3c-1406-436e-95a0-e5f9f5276823" providerId="ADAL" clId="{EC3E2B21-1C3F-4FC9-B210-313749DF9416}" dt="2024-11-12T13:05:17.153" v="910" actId="1076"/>
          <ac:spMkLst>
            <pc:docMk/>
            <pc:sldMk cId="3123009685" sldId="724"/>
            <ac:spMk id="21" creationId="{A6A5246F-7719-2E10-0D51-7C3971E39BF4}"/>
          </ac:spMkLst>
        </pc:spChg>
        <pc:picChg chg="add mod">
          <ac:chgData name="Minaeva, O. [Olga]" userId="71339a3c-1406-436e-95a0-e5f9f5276823" providerId="ADAL" clId="{EC3E2B21-1C3F-4FC9-B210-313749DF9416}" dt="2024-11-12T13:05:44.065" v="911"/>
          <ac:picMkLst>
            <pc:docMk/>
            <pc:sldMk cId="3123009685" sldId="724"/>
            <ac:picMk id="2050" creationId="{9F81B5DC-9667-523E-E91E-4492B27454DF}"/>
          </ac:picMkLst>
        </pc:picChg>
        <pc:cxnChg chg="add mod">
          <ac:chgData name="Minaeva, O. [Olga]" userId="71339a3c-1406-436e-95a0-e5f9f5276823" providerId="ADAL" clId="{EC3E2B21-1C3F-4FC9-B210-313749DF9416}" dt="2024-11-12T12:59:18.863" v="802" actId="13822"/>
          <ac:cxnSpMkLst>
            <pc:docMk/>
            <pc:sldMk cId="3123009685" sldId="724"/>
            <ac:cxnSpMk id="7" creationId="{B85EC147-C11E-246E-15B9-432AF3691363}"/>
          </ac:cxnSpMkLst>
        </pc:cxnChg>
        <pc:cxnChg chg="add">
          <ac:chgData name="Minaeva, O. [Olga]" userId="71339a3c-1406-436e-95a0-e5f9f5276823" providerId="ADAL" clId="{EC3E2B21-1C3F-4FC9-B210-313749DF9416}" dt="2024-11-12T13:00:11.472" v="810" actId="11529"/>
          <ac:cxnSpMkLst>
            <pc:docMk/>
            <pc:sldMk cId="3123009685" sldId="724"/>
            <ac:cxnSpMk id="11" creationId="{E6BBCD24-B9AF-FCA6-E3A5-FD5641245131}"/>
          </ac:cxnSpMkLst>
        </pc:cxnChg>
        <pc:cxnChg chg="add">
          <ac:chgData name="Minaeva, O. [Olga]" userId="71339a3c-1406-436e-95a0-e5f9f5276823" providerId="ADAL" clId="{EC3E2B21-1C3F-4FC9-B210-313749DF9416}" dt="2024-11-12T13:00:58.105" v="816" actId="11529"/>
          <ac:cxnSpMkLst>
            <pc:docMk/>
            <pc:sldMk cId="3123009685" sldId="724"/>
            <ac:cxnSpMk id="15" creationId="{00578204-538B-8ABF-14CE-6EB84486A45B}"/>
          </ac:cxnSpMkLst>
        </pc:cxnChg>
        <pc:cxnChg chg="add">
          <ac:chgData name="Minaeva, O. [Olga]" userId="71339a3c-1406-436e-95a0-e5f9f5276823" providerId="ADAL" clId="{EC3E2B21-1C3F-4FC9-B210-313749DF9416}" dt="2024-11-12T13:02:22.022" v="822" actId="11529"/>
          <ac:cxnSpMkLst>
            <pc:docMk/>
            <pc:sldMk cId="3123009685" sldId="724"/>
            <ac:cxnSpMk id="19" creationId="{62120D26-1C34-3EC3-4EA7-A09491FDA151}"/>
          </ac:cxnSpMkLst>
        </pc:cxnChg>
      </pc:sldChg>
      <pc:sldChg chg="addSp delSp modSp add mod">
        <pc:chgData name="Minaeva, O. [Olga]" userId="71339a3c-1406-436e-95a0-e5f9f5276823" providerId="ADAL" clId="{EC3E2B21-1C3F-4FC9-B210-313749DF9416}" dt="2024-11-12T12:42:07.397" v="631" actId="1076"/>
        <pc:sldMkLst>
          <pc:docMk/>
          <pc:sldMk cId="3383005718" sldId="725"/>
        </pc:sldMkLst>
        <pc:spChg chg="mod">
          <ac:chgData name="Minaeva, O. [Olga]" userId="71339a3c-1406-436e-95a0-e5f9f5276823" providerId="ADAL" clId="{EC3E2B21-1C3F-4FC9-B210-313749DF9416}" dt="2024-11-12T12:42:07.397" v="631" actId="1076"/>
          <ac:spMkLst>
            <pc:docMk/>
            <pc:sldMk cId="3383005718" sldId="725"/>
            <ac:spMk id="3" creationId="{C61809C2-7D14-0447-80CE-F974F548B374}"/>
          </ac:spMkLst>
        </pc:spChg>
        <pc:spChg chg="add mod">
          <ac:chgData name="Minaeva, O. [Olga]" userId="71339a3c-1406-436e-95a0-e5f9f5276823" providerId="ADAL" clId="{EC3E2B21-1C3F-4FC9-B210-313749DF9416}" dt="2024-11-12T12:41:42.158" v="628" actId="1076"/>
          <ac:spMkLst>
            <pc:docMk/>
            <pc:sldMk cId="3383005718" sldId="725"/>
            <ac:spMk id="6" creationId="{9115ACB8-BDE9-7A91-CBDC-48C62A9E765C}"/>
          </ac:spMkLst>
        </pc:spChg>
        <pc:picChg chg="add mod">
          <ac:chgData name="Minaeva, O. [Olga]" userId="71339a3c-1406-436e-95a0-e5f9f5276823" providerId="ADAL" clId="{EC3E2B21-1C3F-4FC9-B210-313749DF9416}" dt="2024-11-12T12:40:08.945" v="612" actId="14100"/>
          <ac:picMkLst>
            <pc:docMk/>
            <pc:sldMk cId="3383005718" sldId="725"/>
            <ac:picMk id="1026" creationId="{B1C93AF6-C2B9-574D-2AA1-96411BFD3B82}"/>
          </ac:picMkLst>
        </pc:picChg>
        <pc:picChg chg="del">
          <ac:chgData name="Minaeva, O. [Olga]" userId="71339a3c-1406-436e-95a0-e5f9f5276823" providerId="ADAL" clId="{EC3E2B21-1C3F-4FC9-B210-313749DF9416}" dt="2024-11-12T12:39:18.941" v="603" actId="478"/>
          <ac:picMkLst>
            <pc:docMk/>
            <pc:sldMk cId="3383005718" sldId="725"/>
            <ac:picMk id="8194" creationId="{D09D53B5-8856-59C8-4087-DAE03D5F932B}"/>
          </ac:picMkLst>
        </pc:picChg>
      </pc:sldChg>
      <pc:sldChg chg="addSp delSp modSp add mod setBg addAnim delAnim setClrOvrMap delDesignElem">
        <pc:chgData name="Minaeva, O. [Olga]" userId="71339a3c-1406-436e-95a0-e5f9f5276823" providerId="ADAL" clId="{EC3E2B21-1C3F-4FC9-B210-313749DF9416}" dt="2024-11-13T13:01:30.564" v="1352" actId="962"/>
        <pc:sldMkLst>
          <pc:docMk/>
          <pc:sldMk cId="334481968" sldId="726"/>
        </pc:sldMkLst>
        <pc:spChg chg="mod or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2" creationId="{B4D8C80A-C3E3-6641-8773-E7B56C881F5D}"/>
          </ac:spMkLst>
        </pc:spChg>
        <pc:spChg chg="del mod">
          <ac:chgData name="Minaeva, O. [Olga]" userId="71339a3c-1406-436e-95a0-e5f9f5276823" providerId="ADAL" clId="{EC3E2B21-1C3F-4FC9-B210-313749DF9416}" dt="2024-11-12T13:22:22.294" v="1096" actId="478"/>
          <ac:spMkLst>
            <pc:docMk/>
            <pc:sldMk cId="334481968" sldId="726"/>
            <ac:spMk id="3" creationId="{7379AFE6-01FE-424B-9527-420FB3E62E1A}"/>
          </ac:spMkLst>
        </pc:spChg>
        <pc:spChg chg="ad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6" creationId="{0671A8AE-40A1-4631-A6B8-581AFF065482}"/>
          </ac:spMkLst>
        </pc:spChg>
        <pc:spChg chg="add del">
          <ac:chgData name="Minaeva, O. [Olga]" userId="71339a3c-1406-436e-95a0-e5f9f5276823" providerId="ADAL" clId="{EC3E2B21-1C3F-4FC9-B210-313749DF9416}" dt="2024-11-12T13:21:58.197" v="1092" actId="26606"/>
          <ac:spMkLst>
            <pc:docMk/>
            <pc:sldMk cId="334481968" sldId="726"/>
            <ac:spMk id="7" creationId="{04812C46-200A-4DEB-A05E-3ED6C68C2387}"/>
          </ac:spMkLst>
        </pc:spChg>
        <pc:spChg chg="add del">
          <ac:chgData name="Minaeva, O. [Olga]" userId="71339a3c-1406-436e-95a0-e5f9f5276823" providerId="ADAL" clId="{EC3E2B21-1C3F-4FC9-B210-313749DF9416}" dt="2024-11-12T13:21:58.197" v="1092" actId="26606"/>
          <ac:spMkLst>
            <pc:docMk/>
            <pc:sldMk cId="334481968" sldId="726"/>
            <ac:spMk id="8" creationId="{D1EA859B-E555-4109-94F3-6700E046E008}"/>
          </ac:spMkLst>
        </pc:spChg>
        <pc:spChg chg="add del">
          <ac:chgData name="Minaeva, O. [Olga]" userId="71339a3c-1406-436e-95a0-e5f9f5276823" providerId="ADAL" clId="{EC3E2B21-1C3F-4FC9-B210-313749DF9416}" dt="2024-11-13T12:59:43.882" v="1333" actId="26606"/>
          <ac:spMkLst>
            <pc:docMk/>
            <pc:sldMk cId="334481968" sldId="726"/>
            <ac:spMk id="9" creationId="{E91DC736-0EF8-4F87-9146-EBF1D2EE4D3D}"/>
          </ac:spMkLst>
        </pc:spChg>
        <pc:spChg chg="add del">
          <ac:chgData name="Minaeva, O. [Olga]" userId="71339a3c-1406-436e-95a0-e5f9f5276823" providerId="ADAL" clId="{EC3E2B21-1C3F-4FC9-B210-313749DF9416}" dt="2024-11-12T13:21:15.858" v="1082" actId="26606"/>
          <ac:spMkLst>
            <pc:docMk/>
            <pc:sldMk cId="334481968" sldId="726"/>
            <ac:spMk id="10" creationId="{04812C46-200A-4DEB-A05E-3ED6C68C2387}"/>
          </ac:spMkLst>
        </pc:spChg>
        <pc:spChg chg="add del">
          <ac:chgData name="Minaeva, O. [Olga]" userId="71339a3c-1406-436e-95a0-e5f9f5276823" providerId="ADAL" clId="{EC3E2B21-1C3F-4FC9-B210-313749DF9416}" dt="2024-11-13T12:59:43.882" v="1333" actId="26606"/>
          <ac:spMkLst>
            <pc:docMk/>
            <pc:sldMk cId="334481968" sldId="726"/>
            <ac:spMk id="11" creationId="{097CD68E-23E3-4007-8847-CD0944C4F7BE}"/>
          </ac:spMkLst>
        </pc:spChg>
        <pc:spChg chg="add del">
          <ac:chgData name="Minaeva, O. [Olga]" userId="71339a3c-1406-436e-95a0-e5f9f5276823" providerId="ADAL" clId="{EC3E2B21-1C3F-4FC9-B210-313749DF9416}" dt="2024-11-12T13:21:15.858" v="1082" actId="26606"/>
          <ac:spMkLst>
            <pc:docMk/>
            <pc:sldMk cId="334481968" sldId="726"/>
            <ac:spMk id="12" creationId="{D1EA859B-E555-4109-94F3-6700E046E008}"/>
          </ac:spMkLst>
        </pc:spChg>
        <pc:spChg chg="add del">
          <ac:chgData name="Minaeva, O. [Olga]" userId="71339a3c-1406-436e-95a0-e5f9f5276823" providerId="ADAL" clId="{EC3E2B21-1C3F-4FC9-B210-313749DF9416}" dt="2024-11-13T12:59:43.882" v="1333" actId="26606"/>
          <ac:spMkLst>
            <pc:docMk/>
            <pc:sldMk cId="334481968" sldId="726"/>
            <ac:spMk id="13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2T13:21:33.165" v="1088" actId="26606"/>
          <ac:spMkLst>
            <pc:docMk/>
            <pc:sldMk cId="334481968" sldId="726"/>
            <ac:spMk id="14" creationId="{04812C46-200A-4DEB-A05E-3ED6C68C2387}"/>
          </ac:spMkLst>
        </pc:spChg>
        <pc:spChg chg="add del">
          <ac:chgData name="Minaeva, O. [Olga]" userId="71339a3c-1406-436e-95a0-e5f9f5276823" providerId="ADAL" clId="{EC3E2B21-1C3F-4FC9-B210-313749DF9416}" dt="2024-11-12T13:21:33.165" v="1088" actId="26606"/>
          <ac:spMkLst>
            <pc:docMk/>
            <pc:sldMk cId="334481968" sldId="726"/>
            <ac:spMk id="15" creationId="{D1EA859B-E555-4109-94F3-6700E046E008}"/>
          </ac:spMkLst>
        </pc:spChg>
        <pc:spChg chg="add del">
          <ac:chgData name="Minaeva, O. [Olga]" userId="71339a3c-1406-436e-95a0-e5f9f5276823" providerId="ADAL" clId="{EC3E2B21-1C3F-4FC9-B210-313749DF9416}" dt="2024-11-13T12:59:43.882" v="1333" actId="26606"/>
          <ac:spMkLst>
            <pc:docMk/>
            <pc:sldMk cId="334481968" sldId="726"/>
            <ac:spMk id="16" creationId="{08C9B587-E65E-4B52-B37C-ABEBB6E87928}"/>
          </ac:spMkLst>
        </pc:spChg>
        <pc:spChg chg="add del">
          <ac:chgData name="Minaeva, O. [Olga]" userId="71339a3c-1406-436e-95a0-e5f9f5276823" providerId="ADAL" clId="{EC3E2B21-1C3F-4FC9-B210-313749DF9416}" dt="2024-11-13T13:00:31.093" v="1335" actId="26606"/>
          <ac:spMkLst>
            <pc:docMk/>
            <pc:sldMk cId="334481968" sldId="726"/>
            <ac:spMk id="17" creationId="{0671A8AE-40A1-4631-A6B8-581AFF065482}"/>
          </ac:spMkLst>
        </pc:spChg>
        <pc:spChg chg="add del">
          <ac:chgData name="Minaeva, O. [Olga]" userId="71339a3c-1406-436e-95a0-e5f9f5276823" providerId="ADAL" clId="{EC3E2B21-1C3F-4FC9-B210-313749DF9416}" dt="2024-11-13T13:00:31.093" v="1335" actId="26606"/>
          <ac:spMkLst>
            <pc:docMk/>
            <pc:sldMk cId="334481968" sldId="726"/>
            <ac:spMk id="18" creationId="{AB58EF07-17C2-48CF-ABB0-EEF1F17CB8F0}"/>
          </ac:spMkLst>
        </pc:spChg>
        <pc:spChg chg="add del">
          <ac:chgData name="Minaeva, O. [Olga]" userId="71339a3c-1406-436e-95a0-e5f9f5276823" providerId="ADAL" clId="{EC3E2B21-1C3F-4FC9-B210-313749DF9416}" dt="2024-11-13T13:00:31.093" v="1335" actId="26606"/>
          <ac:spMkLst>
            <pc:docMk/>
            <pc:sldMk cId="334481968" sldId="726"/>
            <ac:spMk id="19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2T13:21:33.165" v="1087" actId="26606"/>
          <ac:spMkLst>
            <pc:docMk/>
            <pc:sldMk cId="334481968" sldId="726"/>
            <ac:spMk id="20" creationId="{F13C74B1-5B17-4795-BED0-7140497B445A}"/>
          </ac:spMkLst>
        </pc:spChg>
        <pc:spChg chg="add del">
          <ac:chgData name="Minaeva, O. [Olga]" userId="71339a3c-1406-436e-95a0-e5f9f5276823" providerId="ADAL" clId="{EC3E2B21-1C3F-4FC9-B210-313749DF9416}" dt="2024-11-13T13:00:31.093" v="1335" actId="26606"/>
          <ac:spMkLst>
            <pc:docMk/>
            <pc:sldMk cId="334481968" sldId="726"/>
            <ac:spMk id="21" creationId="{08C9B587-E65E-4B52-B37C-ABEBB6E87928}"/>
          </ac:spMkLst>
        </pc:spChg>
        <pc:spChg chg="add del">
          <ac:chgData name="Minaeva, O. [Olga]" userId="71339a3c-1406-436e-95a0-e5f9f5276823" providerId="ADAL" clId="{EC3E2B21-1C3F-4FC9-B210-313749DF9416}" dt="2024-11-12T13:21:33.165" v="1087" actId="26606"/>
          <ac:spMkLst>
            <pc:docMk/>
            <pc:sldMk cId="334481968" sldId="726"/>
            <ac:spMk id="22" creationId="{D4974D33-8DC5-464E-8C6D-BE58F0669C17}"/>
          </ac:spMkLst>
        </pc:spChg>
        <pc:spChg chg="add del">
          <ac:chgData name="Minaeva, O. [Olga]" userId="71339a3c-1406-436e-95a0-e5f9f5276823" providerId="ADAL" clId="{EC3E2B21-1C3F-4FC9-B210-313749DF9416}" dt="2024-11-13T13:00:43.927" v="1337" actId="26606"/>
          <ac:spMkLst>
            <pc:docMk/>
            <pc:sldMk cId="334481968" sldId="726"/>
            <ac:spMk id="23" creationId="{526E0BFB-CDF1-4990-8C11-AC849311E0A8}"/>
          </ac:spMkLst>
        </pc:spChg>
        <pc:spChg chg="add del">
          <ac:chgData name="Minaeva, O. [Olga]" userId="71339a3c-1406-436e-95a0-e5f9f5276823" providerId="ADAL" clId="{EC3E2B21-1C3F-4FC9-B210-313749DF9416}" dt="2024-11-12T13:21:49.705" v="1090"/>
          <ac:spMkLst>
            <pc:docMk/>
            <pc:sldMk cId="334481968" sldId="726"/>
            <ac:spMk id="24" creationId="{04812C46-200A-4DEB-A05E-3ED6C68C2387}"/>
          </ac:spMkLst>
        </pc:spChg>
        <pc:spChg chg="add del">
          <ac:chgData name="Minaeva, O. [Olga]" userId="71339a3c-1406-436e-95a0-e5f9f5276823" providerId="ADAL" clId="{EC3E2B21-1C3F-4FC9-B210-313749DF9416}" dt="2024-11-12T13:21:49.705" v="1090"/>
          <ac:spMkLst>
            <pc:docMk/>
            <pc:sldMk cId="334481968" sldId="726"/>
            <ac:spMk id="25" creationId="{D1EA859B-E555-4109-94F3-6700E046E008}"/>
          </ac:spMkLst>
        </pc:spChg>
        <pc:spChg chg="add del">
          <ac:chgData name="Minaeva, O. [Olga]" userId="71339a3c-1406-436e-95a0-e5f9f5276823" providerId="ADAL" clId="{EC3E2B21-1C3F-4FC9-B210-313749DF9416}" dt="2024-11-13T13:00:43.927" v="1337" actId="26606"/>
          <ac:spMkLst>
            <pc:docMk/>
            <pc:sldMk cId="334481968" sldId="726"/>
            <ac:spMk id="26" creationId="{6069A1F8-9BEB-4786-9694-FC48B2D75D21}"/>
          </ac:spMkLst>
        </pc:spChg>
        <pc:spChg chg="add del">
          <ac:chgData name="Minaeva, O. [Olga]" userId="71339a3c-1406-436e-95a0-e5f9f5276823" providerId="ADAL" clId="{EC3E2B21-1C3F-4FC9-B210-313749DF9416}" dt="2024-11-13T13:00:43.927" v="1337" actId="26606"/>
          <ac:spMkLst>
            <pc:docMk/>
            <pc:sldMk cId="334481968" sldId="726"/>
            <ac:spMk id="27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3T13:00:43.927" v="1337" actId="26606"/>
          <ac:spMkLst>
            <pc:docMk/>
            <pc:sldMk cId="334481968" sldId="726"/>
            <ac:spMk id="28" creationId="{08C9B587-E65E-4B52-B37C-ABEBB6E87928}"/>
          </ac:spMkLst>
        </pc:spChg>
        <pc:spChg chg="ad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29" creationId="{AB58EF07-17C2-48CF-ABB0-EEF1F17CB8F0}"/>
          </ac:spMkLst>
        </pc:spChg>
        <pc:spChg chg="add del">
          <ac:chgData name="Minaeva, O. [Olga]" userId="71339a3c-1406-436e-95a0-e5f9f5276823" providerId="ADAL" clId="{EC3E2B21-1C3F-4FC9-B210-313749DF9416}" dt="2024-11-13T13:01:21.584" v="1348"/>
          <ac:spMkLst>
            <pc:docMk/>
            <pc:sldMk cId="334481968" sldId="726"/>
            <ac:spMk id="30" creationId="{ECC07320-C2CA-4E29-8481-9D9E143C7788}"/>
          </ac:spMkLst>
        </pc:spChg>
        <pc:spChg chg="add del">
          <ac:chgData name="Minaeva, O. [Olga]" userId="71339a3c-1406-436e-95a0-e5f9f5276823" providerId="ADAL" clId="{EC3E2B21-1C3F-4FC9-B210-313749DF9416}" dt="2024-11-13T13:01:21.584" v="1348"/>
          <ac:spMkLst>
            <pc:docMk/>
            <pc:sldMk cId="334481968" sldId="726"/>
            <ac:spMk id="31" creationId="{178FB36B-5BFE-42CA-BC60-1115E0D95EEC}"/>
          </ac:spMkLst>
        </pc:spChg>
        <pc:spChg chg="ad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32" creationId="{AF2F604E-43BE-4DC3-B983-E071523364F8}"/>
          </ac:spMkLst>
        </pc:spChg>
        <pc:spChg chg="add">
          <ac:chgData name="Minaeva, O. [Olga]" userId="71339a3c-1406-436e-95a0-e5f9f5276823" providerId="ADAL" clId="{EC3E2B21-1C3F-4FC9-B210-313749DF9416}" dt="2024-11-13T13:01:28.435" v="1350" actId="26606"/>
          <ac:spMkLst>
            <pc:docMk/>
            <pc:sldMk cId="334481968" sldId="726"/>
            <ac:spMk id="33" creationId="{08C9B587-E65E-4B52-B37C-ABEBB6E87928}"/>
          </ac:spMkLst>
        </pc:spChg>
        <pc:picChg chg="add mod">
          <ac:chgData name="Minaeva, O. [Olga]" userId="71339a3c-1406-436e-95a0-e5f9f5276823" providerId="ADAL" clId="{EC3E2B21-1C3F-4FC9-B210-313749DF9416}" dt="2024-11-13T13:01:30.564" v="1352" actId="962"/>
          <ac:picMkLst>
            <pc:docMk/>
            <pc:sldMk cId="334481968" sldId="726"/>
            <ac:picMk id="3" creationId="{1F6148B5-3712-8C20-A310-6B4F671AF35D}"/>
          </ac:picMkLst>
        </pc:picChg>
        <pc:picChg chg="del mod ord modCrop">
          <ac:chgData name="Minaeva, O. [Olga]" userId="71339a3c-1406-436e-95a0-e5f9f5276823" providerId="ADAL" clId="{EC3E2B21-1C3F-4FC9-B210-313749DF9416}" dt="2024-11-13T13:01:11.376" v="1343" actId="21"/>
          <ac:picMkLst>
            <pc:docMk/>
            <pc:sldMk cId="334481968" sldId="726"/>
            <ac:picMk id="5" creationId="{1F6148B5-3712-8C20-A310-6B4F671AF35D}"/>
          </ac:picMkLst>
        </pc:picChg>
      </pc:sldChg>
      <pc:sldChg chg="add del setBg">
        <pc:chgData name="Minaeva, O. [Olga]" userId="71339a3c-1406-436e-95a0-e5f9f5276823" providerId="ADAL" clId="{EC3E2B21-1C3F-4FC9-B210-313749DF9416}" dt="2024-11-13T13:02:02.378" v="1353" actId="47"/>
        <pc:sldMkLst>
          <pc:docMk/>
          <pc:sldMk cId="4099234602" sldId="727"/>
        </pc:sldMkLst>
      </pc:sldChg>
      <pc:sldChg chg="addSp delSp modSp add mod setBg setClrOvrMap">
        <pc:chgData name="Minaeva, O. [Olga]" userId="71339a3c-1406-436e-95a0-e5f9f5276823" providerId="ADAL" clId="{EC3E2B21-1C3F-4FC9-B210-313749DF9416}" dt="2024-11-13T12:51:15.754" v="1264"/>
        <pc:sldMkLst>
          <pc:docMk/>
          <pc:sldMk cId="2351697823" sldId="728"/>
        </pc:sldMkLst>
        <pc:spChg chg="add del mod">
          <ac:chgData name="Minaeva, O. [Olga]" userId="71339a3c-1406-436e-95a0-e5f9f5276823" providerId="ADAL" clId="{EC3E2B21-1C3F-4FC9-B210-313749DF9416}" dt="2024-11-13T12:49:20.022" v="1249" actId="11529"/>
          <ac:spMkLst>
            <pc:docMk/>
            <pc:sldMk cId="2351697823" sldId="728"/>
            <ac:spMk id="2" creationId="{580A33E1-8D60-EB80-9FE8-A8FAAC118A10}"/>
          </ac:spMkLst>
        </pc:spChg>
        <pc:spChg chg="add mod">
          <ac:chgData name="Minaeva, O. [Olga]" userId="71339a3c-1406-436e-95a0-e5f9f5276823" providerId="ADAL" clId="{EC3E2B21-1C3F-4FC9-B210-313749DF9416}" dt="2024-11-13T12:49:17.605" v="1246" actId="1076"/>
          <ac:spMkLst>
            <pc:docMk/>
            <pc:sldMk cId="2351697823" sldId="728"/>
            <ac:spMk id="4" creationId="{8B2C987A-7081-4F80-F384-A05DADC6D952}"/>
          </ac:spMkLst>
        </pc:spChg>
        <pc:spChg chg="del">
          <ac:chgData name="Minaeva, O. [Olga]" userId="71339a3c-1406-436e-95a0-e5f9f5276823" providerId="ADAL" clId="{EC3E2B21-1C3F-4FC9-B210-313749DF9416}" dt="2024-11-13T12:45:46.090" v="1218" actId="478"/>
          <ac:spMkLst>
            <pc:docMk/>
            <pc:sldMk cId="2351697823" sldId="728"/>
            <ac:spMk id="6" creationId="{3145AFDE-A64A-9B23-3DC7-10B1493012E5}"/>
          </ac:spMkLst>
        </pc:spChg>
        <pc:spChg chg="add del">
          <ac:chgData name="Minaeva, O. [Olga]" userId="71339a3c-1406-436e-95a0-e5f9f5276823" providerId="ADAL" clId="{EC3E2B21-1C3F-4FC9-B210-313749DF9416}" dt="2024-11-13T12:47:10.442" v="1228" actId="26606"/>
          <ac:spMkLst>
            <pc:docMk/>
            <pc:sldMk cId="2351697823" sldId="728"/>
            <ac:spMk id="7" creationId="{6C4028FD-8BAA-4A19-BFDE-594D991B7552}"/>
          </ac:spMkLst>
        </pc:spChg>
        <pc:spChg chg="add del">
          <ac:chgData name="Minaeva, O. [Olga]" userId="71339a3c-1406-436e-95a0-e5f9f5276823" providerId="ADAL" clId="{EC3E2B21-1C3F-4FC9-B210-313749DF9416}" dt="2024-11-13T12:46:16.402" v="1222" actId="26606"/>
          <ac:spMkLst>
            <pc:docMk/>
            <pc:sldMk cId="2351697823" sldId="728"/>
            <ac:spMk id="8" creationId="{7DA1F35B-C8F7-4A5A-9339-7DA4D785B300}"/>
          </ac:spMkLst>
        </pc:spChg>
        <pc:spChg chg="add del">
          <ac:chgData name="Minaeva, O. [Olga]" userId="71339a3c-1406-436e-95a0-e5f9f5276823" providerId="ADAL" clId="{EC3E2B21-1C3F-4FC9-B210-313749DF9416}" dt="2024-11-13T12:46:02.144" v="1220" actId="26606"/>
          <ac:spMkLst>
            <pc:docMk/>
            <pc:sldMk cId="2351697823" sldId="728"/>
            <ac:spMk id="9" creationId="{B50AB553-2A96-4A92-96F2-93548E096954}"/>
          </ac:spMkLst>
        </pc:spChg>
        <pc:spChg chg="add del">
          <ac:chgData name="Minaeva, O. [Olga]" userId="71339a3c-1406-436e-95a0-e5f9f5276823" providerId="ADAL" clId="{EC3E2B21-1C3F-4FC9-B210-313749DF9416}" dt="2024-11-13T12:46:16.402" v="1222" actId="26606"/>
          <ac:spMkLst>
            <pc:docMk/>
            <pc:sldMk cId="2351697823" sldId="728"/>
            <ac:spMk id="10" creationId="{B2D4AD41-40DA-4A81-92F5-B6E3BA1ED82A}"/>
          </ac:spMkLst>
        </pc:spChg>
        <pc:spChg chg="add del">
          <ac:chgData name="Minaeva, O. [Olga]" userId="71339a3c-1406-436e-95a0-e5f9f5276823" providerId="ADAL" clId="{EC3E2B21-1C3F-4FC9-B210-313749DF9416}" dt="2024-11-13T12:47:33.560" v="1230" actId="26606"/>
          <ac:spMkLst>
            <pc:docMk/>
            <pc:sldMk cId="2351697823" sldId="728"/>
            <ac:spMk id="12" creationId="{257363FD-7E77-4145-9483-331A807ADF0E}"/>
          </ac:spMkLst>
        </pc:spChg>
        <pc:spChg chg="add mod">
          <ac:chgData name="Minaeva, O. [Olga]" userId="71339a3c-1406-436e-95a0-e5f9f5276823" providerId="ADAL" clId="{EC3E2B21-1C3F-4FC9-B210-313749DF9416}" dt="2024-11-13T12:49:17.799" v="1247" actId="1076"/>
          <ac:spMkLst>
            <pc:docMk/>
            <pc:sldMk cId="2351697823" sldId="728"/>
            <ac:spMk id="13" creationId="{9FF52A2E-C1A4-33ED-8BC2-92268593424F}"/>
          </ac:spMkLst>
        </pc:spChg>
        <pc:spChg chg="add mod">
          <ac:chgData name="Minaeva, O. [Olga]" userId="71339a3c-1406-436e-95a0-e5f9f5276823" providerId="ADAL" clId="{EC3E2B21-1C3F-4FC9-B210-313749DF9416}" dt="2024-11-13T12:49:18.219" v="1248" actId="1076"/>
          <ac:spMkLst>
            <pc:docMk/>
            <pc:sldMk cId="2351697823" sldId="728"/>
            <ac:spMk id="14" creationId="{F656B72B-2287-B3D0-94EA-DCB29BA05D50}"/>
          </ac:spMkLst>
        </pc:spChg>
        <pc:spChg chg="add mod">
          <ac:chgData name="Minaeva, O. [Olga]" userId="71339a3c-1406-436e-95a0-e5f9f5276823" providerId="ADAL" clId="{EC3E2B21-1C3F-4FC9-B210-313749DF9416}" dt="2024-11-13T12:50:56.119" v="1263" actId="13822"/>
          <ac:spMkLst>
            <pc:docMk/>
            <pc:sldMk cId="2351697823" sldId="728"/>
            <ac:spMk id="15" creationId="{F28881D3-2AE7-DCBF-454E-4AA44ABB33BB}"/>
          </ac:spMkLst>
        </pc:spChg>
        <pc:spChg chg="add mod">
          <ac:chgData name="Minaeva, O. [Olga]" userId="71339a3c-1406-436e-95a0-e5f9f5276823" providerId="ADAL" clId="{EC3E2B21-1C3F-4FC9-B210-313749DF9416}" dt="2024-11-13T12:50:56.119" v="1263" actId="13822"/>
          <ac:spMkLst>
            <pc:docMk/>
            <pc:sldMk cId="2351697823" sldId="728"/>
            <ac:spMk id="16" creationId="{3D315DCA-F5C5-9FD1-C099-4EAA7FE23DC5}"/>
          </ac:spMkLst>
        </pc:spChg>
        <pc:spChg chg="add mod">
          <ac:chgData name="Minaeva, O. [Olga]" userId="71339a3c-1406-436e-95a0-e5f9f5276823" providerId="ADAL" clId="{EC3E2B21-1C3F-4FC9-B210-313749DF9416}" dt="2024-11-13T12:50:56.119" v="1263" actId="13822"/>
          <ac:spMkLst>
            <pc:docMk/>
            <pc:sldMk cId="2351697823" sldId="728"/>
            <ac:spMk id="17" creationId="{86911162-414B-F085-62EF-C5545A3075FD}"/>
          </ac:spMkLst>
        </pc:spChg>
        <pc:spChg chg="add mod">
          <ac:chgData name="Minaeva, O. [Olga]" userId="71339a3c-1406-436e-95a0-e5f9f5276823" providerId="ADAL" clId="{EC3E2B21-1C3F-4FC9-B210-313749DF9416}" dt="2024-11-13T12:50:56.119" v="1263" actId="13822"/>
          <ac:spMkLst>
            <pc:docMk/>
            <pc:sldMk cId="2351697823" sldId="728"/>
            <ac:spMk id="18" creationId="{FFE97C11-606A-6BBC-FA5B-58AEE1FD51C4}"/>
          </ac:spMkLst>
        </pc:spChg>
        <pc:spChg chg="add mod">
          <ac:chgData name="Minaeva, O. [Olga]" userId="71339a3c-1406-436e-95a0-e5f9f5276823" providerId="ADAL" clId="{EC3E2B21-1C3F-4FC9-B210-313749DF9416}" dt="2024-11-13T12:51:15.754" v="1264"/>
          <ac:spMkLst>
            <pc:docMk/>
            <pc:sldMk cId="2351697823" sldId="728"/>
            <ac:spMk id="19" creationId="{C7D2EBD0-29C9-D819-51B3-C11DE5BA7B43}"/>
          </ac:spMkLst>
        </pc:spChg>
        <pc:graphicFrameChg chg="mod modGraphic">
          <ac:chgData name="Minaeva, O. [Olga]" userId="71339a3c-1406-436e-95a0-e5f9f5276823" providerId="ADAL" clId="{EC3E2B21-1C3F-4FC9-B210-313749DF9416}" dt="2024-11-13T12:49:36.572" v="1250" actId="26606"/>
          <ac:graphicFrameMkLst>
            <pc:docMk/>
            <pc:sldMk cId="2351697823" sldId="728"/>
            <ac:graphicFrameMk id="3" creationId="{969DDF1E-9A93-785D-081C-F65758C0E4AE}"/>
          </ac:graphicFrameMkLst>
        </pc:graphicFrameChg>
        <pc:picChg chg="add del">
          <ac:chgData name="Minaeva, O. [Olga]" userId="71339a3c-1406-436e-95a0-e5f9f5276823" providerId="ADAL" clId="{EC3E2B21-1C3F-4FC9-B210-313749DF9416}" dt="2024-11-13T12:46:02.144" v="1220" actId="26606"/>
          <ac:picMkLst>
            <pc:docMk/>
            <pc:sldMk cId="2351697823" sldId="728"/>
            <ac:picMk id="5" creationId="{A03D3C40-A379-2051-F34F-490DF315C031}"/>
          </ac:picMkLst>
        </pc:picChg>
        <pc:picChg chg="add del">
          <ac:chgData name="Minaeva, O. [Olga]" userId="71339a3c-1406-436e-95a0-e5f9f5276823" providerId="ADAL" clId="{EC3E2B21-1C3F-4FC9-B210-313749DF9416}" dt="2024-11-13T12:47:33.560" v="1230" actId="26606"/>
          <ac:picMkLst>
            <pc:docMk/>
            <pc:sldMk cId="2351697823" sldId="728"/>
            <ac:picMk id="11" creationId="{B498C96B-3A29-51C9-103F-7248C7268FAC}"/>
          </ac:picMkLst>
        </pc:picChg>
      </pc:sldChg>
      <pc:sldChg chg="addSp delSp modSp add del mod setBg setClrOvrMap">
        <pc:chgData name="Minaeva, O. [Olga]" userId="71339a3c-1406-436e-95a0-e5f9f5276823" providerId="ADAL" clId="{EC3E2B21-1C3F-4FC9-B210-313749DF9416}" dt="2024-11-13T12:44:36.735" v="1215" actId="47"/>
        <pc:sldMkLst>
          <pc:docMk/>
          <pc:sldMk cId="2840100591" sldId="728"/>
        </pc:sldMkLst>
        <pc:spChg chg="mod">
          <ac:chgData name="Minaeva, O. [Olga]" userId="71339a3c-1406-436e-95a0-e5f9f5276823" providerId="ADAL" clId="{EC3E2B21-1C3F-4FC9-B210-313749DF9416}" dt="2024-11-13T12:41:03.748" v="1179" actId="26606"/>
          <ac:spMkLst>
            <pc:docMk/>
            <pc:sldMk cId="2840100591" sldId="728"/>
            <ac:spMk id="2" creationId="{56566744-5168-6191-FF6B-EFD35558EFC5}"/>
          </ac:spMkLst>
        </pc:spChg>
        <pc:spChg chg="del mod">
          <ac:chgData name="Minaeva, O. [Olga]" userId="71339a3c-1406-436e-95a0-e5f9f5276823" providerId="ADAL" clId="{EC3E2B21-1C3F-4FC9-B210-313749DF9416}" dt="2024-11-13T12:40:11.201" v="1177" actId="26606"/>
          <ac:spMkLst>
            <pc:docMk/>
            <pc:sldMk cId="2840100591" sldId="728"/>
            <ac:spMk id="3" creationId="{4E89BAE0-5915-9ED0-6508-69532D5E5357}"/>
          </ac:spMkLst>
        </pc:spChg>
        <pc:spChg chg="add mod">
          <ac:chgData name="Minaeva, O. [Olga]" userId="71339a3c-1406-436e-95a0-e5f9f5276823" providerId="ADAL" clId="{EC3E2B21-1C3F-4FC9-B210-313749DF9416}" dt="2024-11-13T12:41:36.756" v="1183" actId="21"/>
          <ac:spMkLst>
            <pc:docMk/>
            <pc:sldMk cId="2840100591" sldId="728"/>
            <ac:spMk id="7" creationId="{6656BC1E-D7F8-6C45-6BAE-A506D72C7D43}"/>
          </ac:spMkLst>
        </pc:spChg>
        <pc:spChg chg="add del">
          <ac:chgData name="Minaeva, O. [Olga]" userId="71339a3c-1406-436e-95a0-e5f9f5276823" providerId="ADAL" clId="{EC3E2B21-1C3F-4FC9-B210-313749DF9416}" dt="2024-11-13T12:41:03.748" v="1179" actId="26606"/>
          <ac:spMkLst>
            <pc:docMk/>
            <pc:sldMk cId="2840100591" sldId="728"/>
            <ac:spMk id="10" creationId="{B50AB553-2A96-4A92-96F2-93548E096954}"/>
          </ac:spMkLst>
        </pc:spChg>
        <pc:graphicFrameChg chg="add del mod modGraphic">
          <ac:chgData name="Minaeva, O. [Olga]" userId="71339a3c-1406-436e-95a0-e5f9f5276823" providerId="ADAL" clId="{EC3E2B21-1C3F-4FC9-B210-313749DF9416}" dt="2024-11-13T12:41:36.756" v="1183" actId="21"/>
          <ac:graphicFrameMkLst>
            <pc:docMk/>
            <pc:sldMk cId="2840100591" sldId="728"/>
            <ac:graphicFrameMk id="5" creationId="{84C945FE-9724-D8F1-AF26-C868790948A9}"/>
          </ac:graphicFrameMkLst>
        </pc:graphicFrameChg>
        <pc:picChg chg="add mod ord">
          <ac:chgData name="Minaeva, O. [Olga]" userId="71339a3c-1406-436e-95a0-e5f9f5276823" providerId="ADAL" clId="{EC3E2B21-1C3F-4FC9-B210-313749DF9416}" dt="2024-11-13T12:41:27.965" v="1181" actId="27614"/>
          <ac:picMkLst>
            <pc:docMk/>
            <pc:sldMk cId="2840100591" sldId="728"/>
            <ac:picMk id="6" creationId="{9DB8988C-C040-060B-89E4-F78207537E16}"/>
          </ac:picMkLst>
        </pc:picChg>
        <pc:picChg chg="del">
          <ac:chgData name="Minaeva, O. [Olga]" userId="71339a3c-1406-436e-95a0-e5f9f5276823" providerId="ADAL" clId="{EC3E2B21-1C3F-4FC9-B210-313749DF9416}" dt="2024-11-13T12:39:57.091" v="1176" actId="478"/>
          <ac:picMkLst>
            <pc:docMk/>
            <pc:sldMk cId="2840100591" sldId="728"/>
            <ac:picMk id="8" creationId="{CE58B452-5314-02E5-7BBB-F63AE579B003}"/>
          </ac:picMkLst>
        </pc:picChg>
        <pc:cxnChg chg="add">
          <ac:chgData name="Minaeva, O. [Olga]" userId="71339a3c-1406-436e-95a0-e5f9f5276823" providerId="ADAL" clId="{EC3E2B21-1C3F-4FC9-B210-313749DF9416}" dt="2024-11-13T12:41:03.748" v="1179" actId="26606"/>
          <ac:cxnSpMkLst>
            <pc:docMk/>
            <pc:sldMk cId="2840100591" sldId="728"/>
            <ac:cxnSpMk id="15" creationId="{FC23E3B9-5ABF-58B3-E2B0-E9A5DAA90037}"/>
          </ac:cxnSpMkLst>
        </pc:cxnChg>
      </pc:sldChg>
      <pc:sldChg chg="addSp delSp modSp add mod setBg delDesignElem">
        <pc:chgData name="Minaeva, O. [Olga]" userId="71339a3c-1406-436e-95a0-e5f9f5276823" providerId="ADAL" clId="{EC3E2B21-1C3F-4FC9-B210-313749DF9416}" dt="2024-11-13T12:58:16.676" v="1324" actId="1076"/>
        <pc:sldMkLst>
          <pc:docMk/>
          <pc:sldMk cId="3892008991" sldId="729"/>
        </pc:sldMkLst>
        <pc:spChg chg="add mod">
          <ac:chgData name="Minaeva, O. [Olga]" userId="71339a3c-1406-436e-95a0-e5f9f5276823" providerId="ADAL" clId="{EC3E2B21-1C3F-4FC9-B210-313749DF9416}" dt="2024-11-13T12:58:16.676" v="1324" actId="1076"/>
          <ac:spMkLst>
            <pc:docMk/>
            <pc:sldMk cId="3892008991" sldId="729"/>
            <ac:spMk id="3" creationId="{058B301B-007B-0ABE-6332-B5727DF04C99}"/>
          </ac:spMkLst>
        </pc:spChg>
        <pc:spChg chg="add del">
          <ac:chgData name="Minaeva, O. [Olga]" userId="71339a3c-1406-436e-95a0-e5f9f5276823" providerId="ADAL" clId="{EC3E2B21-1C3F-4FC9-B210-313749DF9416}" dt="2024-11-13T12:56:29.974" v="1286"/>
          <ac:spMkLst>
            <pc:docMk/>
            <pc:sldMk cId="3892008991" sldId="729"/>
            <ac:spMk id="14" creationId="{1D63C574-BFD2-41A1-A567-B0C3CC7FDD4F}"/>
          </ac:spMkLst>
        </pc:spChg>
        <pc:spChg chg="add del">
          <ac:chgData name="Minaeva, O. [Olga]" userId="71339a3c-1406-436e-95a0-e5f9f5276823" providerId="ADAL" clId="{EC3E2B21-1C3F-4FC9-B210-313749DF9416}" dt="2024-11-13T12:56:29.974" v="1286"/>
          <ac:spMkLst>
            <pc:docMk/>
            <pc:sldMk cId="3892008991" sldId="729"/>
            <ac:spMk id="16" creationId="{E2A46BAB-8C31-42B2-90E8-B26DD3E81D37}"/>
          </ac:spMkLst>
        </pc:spChg>
        <pc:grpChg chg="add del">
          <ac:chgData name="Minaeva, O. [Olga]" userId="71339a3c-1406-436e-95a0-e5f9f5276823" providerId="ADAL" clId="{EC3E2B21-1C3F-4FC9-B210-313749DF9416}" dt="2024-11-13T12:56:29.974" v="1286"/>
          <ac:grpSpMkLst>
            <pc:docMk/>
            <pc:sldMk cId="3892008991" sldId="729"/>
            <ac:grpSpMk id="18" creationId="{B3F7A3C7-0737-4E57-B30E-8EEFE638B401}"/>
          </ac:grpSpMkLst>
        </pc:grpChg>
        <pc:grpChg chg="add del">
          <ac:chgData name="Minaeva, O. [Olga]" userId="71339a3c-1406-436e-95a0-e5f9f5276823" providerId="ADAL" clId="{EC3E2B21-1C3F-4FC9-B210-313749DF9416}" dt="2024-11-13T12:56:29.974" v="1286"/>
          <ac:grpSpMkLst>
            <pc:docMk/>
            <pc:sldMk cId="3892008991" sldId="729"/>
            <ac:grpSpMk id="22" creationId="{43F5E015-E085-4624-B431-B42414448684}"/>
          </ac:grpSpMkLst>
        </pc:grpChg>
        <pc:graphicFrameChg chg="mod modGraphic">
          <ac:chgData name="Minaeva, O. [Olga]" userId="71339a3c-1406-436e-95a0-e5f9f5276823" providerId="ADAL" clId="{EC3E2B21-1C3F-4FC9-B210-313749DF9416}" dt="2024-11-13T12:57:28.350" v="1298" actId="1076"/>
          <ac:graphicFrameMkLst>
            <pc:docMk/>
            <pc:sldMk cId="3892008991" sldId="729"/>
            <ac:graphicFrameMk id="9" creationId="{BD884F07-7260-07BF-D1A0-077A9FA3D891}"/>
          </ac:graphicFrameMkLst>
        </pc:graphicFrameChg>
      </pc:sldChg>
      <pc:sldChg chg="addSp delSp add del setBg delDesignElem">
        <pc:chgData name="Minaeva, O. [Olga]" userId="71339a3c-1406-436e-95a0-e5f9f5276823" providerId="ADAL" clId="{EC3E2B21-1C3F-4FC9-B210-313749DF9416}" dt="2024-11-13T13:02:04.695" v="1356"/>
        <pc:sldMkLst>
          <pc:docMk/>
          <pc:sldMk cId="2033914604" sldId="730"/>
        </pc:sldMkLst>
        <pc:spChg chg="add del">
          <ac:chgData name="Minaeva, O. [Olga]" userId="71339a3c-1406-436e-95a0-e5f9f5276823" providerId="ADAL" clId="{EC3E2B21-1C3F-4FC9-B210-313749DF9416}" dt="2024-11-13T13:02:04.695" v="1356"/>
          <ac:spMkLst>
            <pc:docMk/>
            <pc:sldMk cId="2033914604" sldId="730"/>
            <ac:spMk id="6" creationId="{0671A8AE-40A1-4631-A6B8-581AFF065482}"/>
          </ac:spMkLst>
        </pc:spChg>
        <pc:spChg chg="add del">
          <ac:chgData name="Minaeva, O. [Olga]" userId="71339a3c-1406-436e-95a0-e5f9f5276823" providerId="ADAL" clId="{EC3E2B21-1C3F-4FC9-B210-313749DF9416}" dt="2024-11-13T13:02:04.695" v="1356"/>
          <ac:spMkLst>
            <pc:docMk/>
            <pc:sldMk cId="2033914604" sldId="730"/>
            <ac:spMk id="29" creationId="{AB58EF07-17C2-48CF-ABB0-EEF1F17CB8F0}"/>
          </ac:spMkLst>
        </pc:spChg>
        <pc:spChg chg="add del">
          <ac:chgData name="Minaeva, O. [Olga]" userId="71339a3c-1406-436e-95a0-e5f9f5276823" providerId="ADAL" clId="{EC3E2B21-1C3F-4FC9-B210-313749DF9416}" dt="2024-11-13T13:02:04.695" v="1356"/>
          <ac:spMkLst>
            <pc:docMk/>
            <pc:sldMk cId="2033914604" sldId="730"/>
            <ac:spMk id="32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3T13:02:04.695" v="1356"/>
          <ac:spMkLst>
            <pc:docMk/>
            <pc:sldMk cId="2033914604" sldId="730"/>
            <ac:spMk id="33" creationId="{08C9B587-E65E-4B52-B37C-ABEBB6E87928}"/>
          </ac:spMkLst>
        </pc:spChg>
      </pc:sldChg>
      <pc:sldChg chg="add ord">
        <pc:chgData name="Minaeva, O. [Olga]" userId="71339a3c-1406-436e-95a0-e5f9f5276823" providerId="ADAL" clId="{EC3E2B21-1C3F-4FC9-B210-313749DF9416}" dt="2024-11-13T13:04:40.950" v="1366"/>
        <pc:sldMkLst>
          <pc:docMk/>
          <pc:sldMk cId="2431404862" sldId="730"/>
        </pc:sldMkLst>
      </pc:sldChg>
      <pc:sldChg chg="addSp delSp add del setBg delDesignElem">
        <pc:chgData name="Minaeva, O. [Olga]" userId="71339a3c-1406-436e-95a0-e5f9f5276823" providerId="ADAL" clId="{EC3E2B21-1C3F-4FC9-B210-313749DF9416}" dt="2024-11-13T13:02:12.407" v="1359"/>
        <pc:sldMkLst>
          <pc:docMk/>
          <pc:sldMk cId="4235163563" sldId="730"/>
        </pc:sldMkLst>
        <pc:spChg chg="add del">
          <ac:chgData name="Minaeva, O. [Olga]" userId="71339a3c-1406-436e-95a0-e5f9f5276823" providerId="ADAL" clId="{EC3E2B21-1C3F-4FC9-B210-313749DF9416}" dt="2024-11-13T13:02:12.407" v="1359"/>
          <ac:spMkLst>
            <pc:docMk/>
            <pc:sldMk cId="4235163563" sldId="730"/>
            <ac:spMk id="6" creationId="{0671A8AE-40A1-4631-A6B8-581AFF065482}"/>
          </ac:spMkLst>
        </pc:spChg>
        <pc:spChg chg="add del">
          <ac:chgData name="Minaeva, O. [Olga]" userId="71339a3c-1406-436e-95a0-e5f9f5276823" providerId="ADAL" clId="{EC3E2B21-1C3F-4FC9-B210-313749DF9416}" dt="2024-11-13T13:02:12.407" v="1359"/>
          <ac:spMkLst>
            <pc:docMk/>
            <pc:sldMk cId="4235163563" sldId="730"/>
            <ac:spMk id="29" creationId="{AB58EF07-17C2-48CF-ABB0-EEF1F17CB8F0}"/>
          </ac:spMkLst>
        </pc:spChg>
        <pc:spChg chg="add del">
          <ac:chgData name="Minaeva, O. [Olga]" userId="71339a3c-1406-436e-95a0-e5f9f5276823" providerId="ADAL" clId="{EC3E2B21-1C3F-4FC9-B210-313749DF9416}" dt="2024-11-13T13:02:12.407" v="1359"/>
          <ac:spMkLst>
            <pc:docMk/>
            <pc:sldMk cId="4235163563" sldId="730"/>
            <ac:spMk id="32" creationId="{AF2F604E-43BE-4DC3-B983-E071523364F8}"/>
          </ac:spMkLst>
        </pc:spChg>
        <pc:spChg chg="add del">
          <ac:chgData name="Minaeva, O. [Olga]" userId="71339a3c-1406-436e-95a0-e5f9f5276823" providerId="ADAL" clId="{EC3E2B21-1C3F-4FC9-B210-313749DF9416}" dt="2024-11-13T13:02:12.407" v="1359"/>
          <ac:spMkLst>
            <pc:docMk/>
            <pc:sldMk cId="4235163563" sldId="730"/>
            <ac:spMk id="33" creationId="{08C9B587-E65E-4B52-B37C-ABEBB6E87928}"/>
          </ac:spMkLst>
        </pc:spChg>
      </pc:sldChg>
      <pc:sldChg chg="addSp delSp modSp new del mod">
        <pc:chgData name="Minaeva, O. [Olga]" userId="71339a3c-1406-436e-95a0-e5f9f5276823" providerId="ADAL" clId="{EC3E2B21-1C3F-4FC9-B210-313749DF9416}" dt="2024-11-13T16:16:37.310" v="1579" actId="47"/>
        <pc:sldMkLst>
          <pc:docMk/>
          <pc:sldMk cId="2646362830" sldId="731"/>
        </pc:sldMkLst>
        <pc:spChg chg="del">
          <ac:chgData name="Minaeva, O. [Olga]" userId="71339a3c-1406-436e-95a0-e5f9f5276823" providerId="ADAL" clId="{EC3E2B21-1C3F-4FC9-B210-313749DF9416}" dt="2024-11-13T16:07:33.372" v="1436"/>
          <ac:spMkLst>
            <pc:docMk/>
            <pc:sldMk cId="2646362830" sldId="731"/>
            <ac:spMk id="2" creationId="{62811855-C1D4-14D1-8A71-62CE5672E0B5}"/>
          </ac:spMkLst>
        </pc:spChg>
        <pc:spChg chg="add del mod">
          <ac:chgData name="Minaeva, O. [Olga]" userId="71339a3c-1406-436e-95a0-e5f9f5276823" providerId="ADAL" clId="{EC3E2B21-1C3F-4FC9-B210-313749DF9416}" dt="2024-11-13T16:12:05.798" v="1534" actId="478"/>
          <ac:spMkLst>
            <pc:docMk/>
            <pc:sldMk cId="2646362830" sldId="731"/>
            <ac:spMk id="3" creationId="{0FA3AF22-C2E3-B80F-0AA2-4658E52C3519}"/>
          </ac:spMkLst>
        </pc:spChg>
        <pc:spChg chg="add mod">
          <ac:chgData name="Minaeva, O. [Olga]" userId="71339a3c-1406-436e-95a0-e5f9f5276823" providerId="ADAL" clId="{EC3E2B21-1C3F-4FC9-B210-313749DF9416}" dt="2024-11-13T16:13:05.839" v="1537" actId="368"/>
          <ac:spMkLst>
            <pc:docMk/>
            <pc:sldMk cId="2646362830" sldId="731"/>
            <ac:spMk id="6" creationId="{110B5F16-D326-A4DE-513B-F51083707FE4}"/>
          </ac:spMkLst>
        </pc:spChg>
        <pc:graphicFrameChg chg="add del">
          <ac:chgData name="Minaeva, O. [Olga]" userId="71339a3c-1406-436e-95a0-e5f9f5276823" providerId="ADAL" clId="{EC3E2B21-1C3F-4FC9-B210-313749DF9416}" dt="2024-11-13T16:08:26.563" v="1450" actId="26606"/>
          <ac:graphicFrameMkLst>
            <pc:docMk/>
            <pc:sldMk cId="2646362830" sldId="731"/>
            <ac:graphicFrameMk id="5" creationId="{D375DC9F-05DD-3988-FA38-F0E9E35B1A5F}"/>
          </ac:graphicFrameMkLst>
        </pc:graphicFrameChg>
      </pc:sldChg>
      <pc:sldChg chg="new del">
        <pc:chgData name="Minaeva, O. [Olga]" userId="71339a3c-1406-436e-95a0-e5f9f5276823" providerId="ADAL" clId="{EC3E2B21-1C3F-4FC9-B210-313749DF9416}" dt="2024-11-13T16:05:19.931" v="1434" actId="47"/>
        <pc:sldMkLst>
          <pc:docMk/>
          <pc:sldMk cId="3839543909" sldId="731"/>
        </pc:sldMkLst>
      </pc:sldChg>
      <pc:sldChg chg="addSp delSp modSp add mod modShow">
        <pc:chgData name="Minaeva, O. [Olga]" userId="71339a3c-1406-436e-95a0-e5f9f5276823" providerId="ADAL" clId="{EC3E2B21-1C3F-4FC9-B210-313749DF9416}" dt="2024-11-13T16:45:19.953" v="1580" actId="729"/>
        <pc:sldMkLst>
          <pc:docMk/>
          <pc:sldMk cId="1066944505" sldId="732"/>
        </pc:sldMkLst>
        <pc:spChg chg="add del mod">
          <ac:chgData name="Minaeva, O. [Olga]" userId="71339a3c-1406-436e-95a0-e5f9f5276823" providerId="ADAL" clId="{EC3E2B21-1C3F-4FC9-B210-313749DF9416}" dt="2024-11-13T16:13:56.990" v="1547" actId="26606"/>
          <ac:spMkLst>
            <pc:docMk/>
            <pc:sldMk cId="1066944505" sldId="732"/>
            <ac:spMk id="6" creationId="{110B5F16-D326-A4DE-513B-F51083707FE4}"/>
          </ac:spMkLst>
        </pc:spChg>
        <pc:graphicFrameChg chg="add del">
          <ac:chgData name="Minaeva, O. [Olga]" userId="71339a3c-1406-436e-95a0-e5f9f5276823" providerId="ADAL" clId="{EC3E2B21-1C3F-4FC9-B210-313749DF9416}" dt="2024-11-13T16:13:56.958" v="1546" actId="26606"/>
          <ac:graphicFrameMkLst>
            <pc:docMk/>
            <pc:sldMk cId="1066944505" sldId="732"/>
            <ac:graphicFrameMk id="8" creationId="{7A642FF4-0793-FA95-1FA0-635C1148F927}"/>
          </ac:graphicFrameMkLst>
        </pc:graphicFrameChg>
        <pc:graphicFrameChg chg="add mod modGraphic">
          <ac:chgData name="Minaeva, O. [Olga]" userId="71339a3c-1406-436e-95a0-e5f9f5276823" providerId="ADAL" clId="{EC3E2B21-1C3F-4FC9-B210-313749DF9416}" dt="2024-11-13T16:16:22.302" v="1578" actId="403"/>
          <ac:graphicFrameMkLst>
            <pc:docMk/>
            <pc:sldMk cId="1066944505" sldId="732"/>
            <ac:graphicFrameMk id="10" creationId="{BCD9C6A8-5D67-502B-606F-9A3297CFEEB9}"/>
          </ac:graphicFrameMkLst>
        </pc:graphicFrameChg>
      </pc:sldChg>
    </pc:docChg>
  </pc:docChgLst>
  <pc:docChgLst>
    <pc:chgData name="Lieke de Boer" userId="S::l.deboer@esciencecenter.nl::4cd51eb9-54ac-406c-8d37-41bfcac6970c" providerId="AD" clId="Web-{5B3DE922-DDB8-6C2D-9AE0-E9EC55BE45DE}"/>
    <pc:docChg chg="modSld">
      <pc:chgData name="Lieke de Boer" userId="S::l.deboer@esciencecenter.nl::4cd51eb9-54ac-406c-8d37-41bfcac6970c" providerId="AD" clId="Web-{5B3DE922-DDB8-6C2D-9AE0-E9EC55BE45DE}" dt="2021-10-21T14:41:23.202" v="0" actId="20577"/>
      <pc:docMkLst>
        <pc:docMk/>
      </pc:docMkLst>
      <pc:sldChg chg="modSp">
        <pc:chgData name="Lieke de Boer" userId="S::l.deboer@esciencecenter.nl::4cd51eb9-54ac-406c-8d37-41bfcac6970c" providerId="AD" clId="Web-{5B3DE922-DDB8-6C2D-9AE0-E9EC55BE45DE}" dt="2021-10-21T14:41:23.202" v="0" actId="20577"/>
        <pc:sldMkLst>
          <pc:docMk/>
          <pc:sldMk cId="891515687" sldId="267"/>
        </pc:sldMkLst>
        <pc:spChg chg="mod">
          <ac:chgData name="Lieke de Boer" userId="S::l.deboer@esciencecenter.nl::4cd51eb9-54ac-406c-8d37-41bfcac6970c" providerId="AD" clId="Web-{5B3DE922-DDB8-6C2D-9AE0-E9EC55BE45DE}" dt="2021-10-21T14:41:23.202" v="0" actId="20577"/>
          <ac:spMkLst>
            <pc:docMk/>
            <pc:sldMk cId="891515687" sldId="267"/>
            <ac:spMk id="2" creationId="{EFBD5B28-127B-ED49-9A36-ACDB0774254D}"/>
          </ac:spMkLst>
        </pc:spChg>
      </pc:sldChg>
    </pc:docChg>
  </pc:docChgLst>
  <pc:docChgLst>
    <pc:chgData name="Djura Smits" userId="S::d.smits@esciencecenter.nl::83f00de3-320a-4576-821f-a395df771f8e" providerId="AD" clId="Web-{1FCED099-9EE2-5E8A-6E33-A4E7355B763B}"/>
    <pc:docChg chg="modSld">
      <pc:chgData name="Djura Smits" userId="S::d.smits@esciencecenter.nl::83f00de3-320a-4576-821f-a395df771f8e" providerId="AD" clId="Web-{1FCED099-9EE2-5E8A-6E33-A4E7355B763B}" dt="2021-11-16T11:54:27.161" v="14" actId="20577"/>
      <pc:docMkLst>
        <pc:docMk/>
      </pc:docMkLst>
      <pc:sldChg chg="modSp">
        <pc:chgData name="Djura Smits" userId="S::d.smits@esciencecenter.nl::83f00de3-320a-4576-821f-a395df771f8e" providerId="AD" clId="Web-{1FCED099-9EE2-5E8A-6E33-A4E7355B763B}" dt="2021-11-16T11:54:27.161" v="14" actId="20577"/>
        <pc:sldMkLst>
          <pc:docMk/>
          <pc:sldMk cId="432884056" sldId="270"/>
        </pc:sldMkLst>
        <pc:spChg chg="mod">
          <ac:chgData name="Djura Smits" userId="S::d.smits@esciencecenter.nl::83f00de3-320a-4576-821f-a395df771f8e" providerId="AD" clId="Web-{1FCED099-9EE2-5E8A-6E33-A4E7355B763B}" dt="2021-11-16T11:54:27.161" v="14" actId="20577"/>
          <ac:spMkLst>
            <pc:docMk/>
            <pc:sldMk cId="432884056" sldId="270"/>
            <ac:spMk id="3" creationId="{7CE9244F-DCED-0F4D-A954-0AF249042E23}"/>
          </ac:spMkLst>
        </pc:spChg>
      </pc:sldChg>
    </pc:docChg>
  </pc:docChgLst>
  <pc:docChgLst>
    <pc:chgData name="Gijs van den Oord" userId="S::g.vandenoord@esciencecenter.nl::fda410b0-620d-42e5-bd3f-d372fe21b06c" providerId="AD" clId="Web-{EE948D23-F085-3DC1-4873-1B0EC27E3D0C}"/>
    <pc:docChg chg="modSld">
      <pc:chgData name="Gijs van den Oord" userId="S::g.vandenoord@esciencecenter.nl::fda410b0-620d-42e5-bd3f-d372fe21b06c" providerId="AD" clId="Web-{EE948D23-F085-3DC1-4873-1B0EC27E3D0C}" dt="2021-11-25T08:17:28.612" v="10" actId="20577"/>
      <pc:docMkLst>
        <pc:docMk/>
      </pc:docMkLst>
      <pc:sldChg chg="modSp">
        <pc:chgData name="Gijs van den Oord" userId="S::g.vandenoord@esciencecenter.nl::fda410b0-620d-42e5-bd3f-d372fe21b06c" providerId="AD" clId="Web-{EE948D23-F085-3DC1-4873-1B0EC27E3D0C}" dt="2021-11-25T08:17:28.612" v="10" actId="20577"/>
        <pc:sldMkLst>
          <pc:docMk/>
          <pc:sldMk cId="891515687" sldId="267"/>
        </pc:sldMkLst>
        <pc:spChg chg="mod">
          <ac:chgData name="Gijs van den Oord" userId="S::g.vandenoord@esciencecenter.nl::fda410b0-620d-42e5-bd3f-d372fe21b06c" providerId="AD" clId="Web-{EE948D23-F085-3DC1-4873-1B0EC27E3D0C}" dt="2021-11-25T08:17:28.612" v="10" actId="20577"/>
          <ac:spMkLst>
            <pc:docMk/>
            <pc:sldMk cId="891515687" sldId="267"/>
            <ac:spMk id="2" creationId="{EFBD5B28-127B-ED49-9A36-ACDB0774254D}"/>
          </ac:spMkLst>
        </pc:spChg>
      </pc:sldChg>
    </pc:docChg>
  </pc:docChgLst>
  <pc:docChgLst>
    <pc:chgData name="Marije Kleijn" userId="S::m.kleijn@esciencecenter.nl::2fec6d21-553a-4481-8328-a22c9946a893" providerId="AD" clId="Web-{B323701B-4048-F322-7141-263CF26D6D13}"/>
    <pc:docChg chg="modSld">
      <pc:chgData name="Marije Kleijn" userId="S::m.kleijn@esciencecenter.nl::2fec6d21-553a-4481-8328-a22c9946a893" providerId="AD" clId="Web-{B323701B-4048-F322-7141-263CF26D6D13}" dt="2021-11-02T15:41:57.780" v="69"/>
      <pc:docMkLst>
        <pc:docMk/>
      </pc:docMkLst>
      <pc:sldChg chg="addSp delSp modSp">
        <pc:chgData name="Marije Kleijn" userId="S::m.kleijn@esciencecenter.nl::2fec6d21-553a-4481-8328-a22c9946a893" providerId="AD" clId="Web-{B323701B-4048-F322-7141-263CF26D6D13}" dt="2021-11-02T15:41:57.780" v="69"/>
        <pc:sldMkLst>
          <pc:docMk/>
          <pc:sldMk cId="1977480002" sldId="257"/>
        </pc:sldMkLst>
        <pc:spChg chg="del">
          <ac:chgData name="Marije Kleijn" userId="S::m.kleijn@esciencecenter.nl::2fec6d21-553a-4481-8328-a22c9946a893" providerId="AD" clId="Web-{B323701B-4048-F322-7141-263CF26D6D13}" dt="2021-11-02T15:35:29.350" v="0"/>
          <ac:spMkLst>
            <pc:docMk/>
            <pc:sldMk cId="1977480002" sldId="257"/>
            <ac:spMk id="2" creationId="{A8747F53-F88C-496C-A3E7-35B8EAB2067D}"/>
          </ac:spMkLst>
        </pc:spChg>
        <pc:spChg chg="del">
          <ac:chgData name="Marije Kleijn" userId="S::m.kleijn@esciencecenter.nl::2fec6d21-553a-4481-8328-a22c9946a893" providerId="AD" clId="Web-{B323701B-4048-F322-7141-263CF26D6D13}" dt="2021-11-02T15:35:31.085" v="1"/>
          <ac:spMkLst>
            <pc:docMk/>
            <pc:sldMk cId="1977480002" sldId="257"/>
            <ac:spMk id="3" creationId="{08E47243-D493-485E-81A0-84E3578A7F67}"/>
          </ac:spMkLst>
        </pc:spChg>
        <pc:spChg chg="add del mod">
          <ac:chgData name="Marije Kleijn" userId="S::m.kleijn@esciencecenter.nl::2fec6d21-553a-4481-8328-a22c9946a893" providerId="AD" clId="Web-{B323701B-4048-F322-7141-263CF26D6D13}" dt="2021-11-02T15:41:57.780" v="69"/>
          <ac:spMkLst>
            <pc:docMk/>
            <pc:sldMk cId="1977480002" sldId="257"/>
            <ac:spMk id="4" creationId="{E4B30F13-1BF5-42BE-A7D4-4B3FB8CAA198}"/>
          </ac:spMkLst>
        </pc:spChg>
        <pc:spChg chg="add del mod">
          <ac:chgData name="Marije Kleijn" userId="S::m.kleijn@esciencecenter.nl::2fec6d21-553a-4481-8328-a22c9946a893" providerId="AD" clId="Web-{B323701B-4048-F322-7141-263CF26D6D13}" dt="2021-11-02T15:41:56.733" v="68"/>
          <ac:spMkLst>
            <pc:docMk/>
            <pc:sldMk cId="1977480002" sldId="257"/>
            <ac:spMk id="5" creationId="{A2A0ECC8-75FD-4535-835E-3915B3C2B13E}"/>
          </ac:spMkLst>
        </pc:spChg>
        <pc:spChg chg="add del mod">
          <ac:chgData name="Marije Kleijn" userId="S::m.kleijn@esciencecenter.nl::2fec6d21-553a-4481-8328-a22c9946a893" providerId="AD" clId="Web-{B323701B-4048-F322-7141-263CF26D6D13}" dt="2021-11-02T15:41:54.124" v="67"/>
          <ac:spMkLst>
            <pc:docMk/>
            <pc:sldMk cId="1977480002" sldId="257"/>
            <ac:spMk id="6" creationId="{55DB2227-2556-437C-B00A-79021622754D}"/>
          </ac:spMkLst>
        </pc:spChg>
      </pc:sldChg>
    </pc:docChg>
  </pc:docChgLst>
  <pc:docChgLst>
    <pc:chgData name="Jens Wehner" userId="S::j.wehner@esciencecenter.nl::697a88e7-19e3-4ef6-8fbb-e8f462c23a1f" providerId="AD" clId="Web-{A8D4B856-7A50-4B50-F6D0-223B1705B206}"/>
    <pc:docChg chg="modSld">
      <pc:chgData name="Jens Wehner" userId="S::j.wehner@esciencecenter.nl::697a88e7-19e3-4ef6-8fbb-e8f462c23a1f" providerId="AD" clId="Web-{A8D4B856-7A50-4B50-F6D0-223B1705B206}" dt="2021-09-22T09:47:21.093" v="8" actId="20577"/>
      <pc:docMkLst>
        <pc:docMk/>
      </pc:docMkLst>
      <pc:sldChg chg="modSp">
        <pc:chgData name="Jens Wehner" userId="S::j.wehner@esciencecenter.nl::697a88e7-19e3-4ef6-8fbb-e8f462c23a1f" providerId="AD" clId="Web-{A8D4B856-7A50-4B50-F6D0-223B1705B206}" dt="2021-09-22T09:47:21.093" v="8" actId="20577"/>
        <pc:sldMkLst>
          <pc:docMk/>
          <pc:sldMk cId="891515687" sldId="267"/>
        </pc:sldMkLst>
        <pc:spChg chg="mod">
          <ac:chgData name="Jens Wehner" userId="S::j.wehner@esciencecenter.nl::697a88e7-19e3-4ef6-8fbb-e8f462c23a1f" providerId="AD" clId="Web-{A8D4B856-7A50-4B50-F6D0-223B1705B206}" dt="2021-09-22T09:47:21.093" v="8" actId="20577"/>
          <ac:spMkLst>
            <pc:docMk/>
            <pc:sldMk cId="891515687" sldId="267"/>
            <ac:spMk id="2" creationId="{EFBD5B28-127B-ED49-9A36-ACDB0774254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4B04F-243B-41D7-A59E-68DB618B91FC}" type="doc">
      <dgm:prSet loTypeId="urn:microsoft.com/office/officeart/2005/8/layout/matrix3" loCatId="matrix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490CC440-D377-4C25-AA6B-7A3E4FDFE253}">
      <dgm:prSet/>
      <dgm:spPr/>
      <dgm:t>
        <a:bodyPr/>
        <a:lstStyle/>
        <a:p>
          <a:r>
            <a:rPr lang="en-US" b="1"/>
            <a:t>Unacceptable Risk</a:t>
          </a:r>
          <a:r>
            <a:rPr lang="en-US"/>
            <a:t>: Banned uses (e.g., social scoring, exploitative manipulation).</a:t>
          </a:r>
        </a:p>
      </dgm:t>
    </dgm:pt>
    <dgm:pt modelId="{A6830F76-CD48-43EA-B1B8-C519F9A015C7}" type="parTrans" cxnId="{B5BC67A7-0255-42A5-9AFE-4B9F541B44D9}">
      <dgm:prSet/>
      <dgm:spPr/>
      <dgm:t>
        <a:bodyPr/>
        <a:lstStyle/>
        <a:p>
          <a:endParaRPr lang="en-US"/>
        </a:p>
      </dgm:t>
    </dgm:pt>
    <dgm:pt modelId="{2E31BC54-DFEE-4F03-8A06-B22FE08F1D90}" type="sibTrans" cxnId="{B5BC67A7-0255-42A5-9AFE-4B9F541B44D9}">
      <dgm:prSet/>
      <dgm:spPr/>
      <dgm:t>
        <a:bodyPr/>
        <a:lstStyle/>
        <a:p>
          <a:endParaRPr lang="en-US"/>
        </a:p>
      </dgm:t>
    </dgm:pt>
    <dgm:pt modelId="{533703C8-FC39-432D-83C2-15A68825F17B}">
      <dgm:prSet/>
      <dgm:spPr/>
      <dgm:t>
        <a:bodyPr/>
        <a:lstStyle/>
        <a:p>
          <a:r>
            <a:rPr lang="en-US" b="1"/>
            <a:t>High-Risk</a:t>
          </a:r>
          <a:r>
            <a:rPr lang="en-US"/>
            <a:t>: Systems impacting rights and safety (e.g., job screening, law enforcement).</a:t>
          </a:r>
        </a:p>
      </dgm:t>
    </dgm:pt>
    <dgm:pt modelId="{259862C8-ABED-41D5-9AFA-76976F7D040A}" type="parTrans" cxnId="{0131BB75-07E1-42D7-A196-6D73607DE245}">
      <dgm:prSet/>
      <dgm:spPr/>
      <dgm:t>
        <a:bodyPr/>
        <a:lstStyle/>
        <a:p>
          <a:endParaRPr lang="en-US"/>
        </a:p>
      </dgm:t>
    </dgm:pt>
    <dgm:pt modelId="{8F5C5108-AFE6-4A1F-8842-34EFC21F839D}" type="sibTrans" cxnId="{0131BB75-07E1-42D7-A196-6D73607DE245}">
      <dgm:prSet/>
      <dgm:spPr/>
      <dgm:t>
        <a:bodyPr/>
        <a:lstStyle/>
        <a:p>
          <a:endParaRPr lang="en-US"/>
        </a:p>
      </dgm:t>
    </dgm:pt>
    <dgm:pt modelId="{C1F4D816-7F97-4032-93B9-741A02032733}">
      <dgm:prSet/>
      <dgm:spPr/>
      <dgm:t>
        <a:bodyPr/>
        <a:lstStyle/>
        <a:p>
          <a:r>
            <a:rPr lang="en-US" b="1" dirty="0"/>
            <a:t>Transparency Risk</a:t>
          </a:r>
          <a:r>
            <a:rPr lang="en-US" dirty="0"/>
            <a:t>: Disclosures required for manipulation-prone applications.</a:t>
          </a:r>
        </a:p>
      </dgm:t>
    </dgm:pt>
    <dgm:pt modelId="{C56949A9-DAF0-4EDD-A063-F521604FC336}" type="parTrans" cxnId="{D5FCFA8B-1DF6-4A17-8A5D-BC5E74A7ED3A}">
      <dgm:prSet/>
      <dgm:spPr/>
      <dgm:t>
        <a:bodyPr/>
        <a:lstStyle/>
        <a:p>
          <a:endParaRPr lang="en-US"/>
        </a:p>
      </dgm:t>
    </dgm:pt>
    <dgm:pt modelId="{D92F4BDD-26FF-4923-9603-C05627404A2C}" type="sibTrans" cxnId="{D5FCFA8B-1DF6-4A17-8A5D-BC5E74A7ED3A}">
      <dgm:prSet/>
      <dgm:spPr/>
      <dgm:t>
        <a:bodyPr/>
        <a:lstStyle/>
        <a:p>
          <a:endParaRPr lang="en-US"/>
        </a:p>
      </dgm:t>
    </dgm:pt>
    <dgm:pt modelId="{E5648E48-0864-450A-A634-96B320CADE49}">
      <dgm:prSet/>
      <dgm:spPr/>
      <dgm:t>
        <a:bodyPr/>
        <a:lstStyle/>
        <a:p>
          <a:r>
            <a:rPr lang="en-US" b="1"/>
            <a:t>Minimal Risk</a:t>
          </a:r>
          <a:r>
            <a:rPr lang="en-US"/>
            <a:t>: General use with voluntary standards adherence.</a:t>
          </a:r>
        </a:p>
      </dgm:t>
    </dgm:pt>
    <dgm:pt modelId="{C26D5227-695C-4CBC-9224-BCA8EE9789C7}" type="parTrans" cxnId="{A1A677D7-9B27-4955-97AA-71E92DF31A09}">
      <dgm:prSet/>
      <dgm:spPr/>
      <dgm:t>
        <a:bodyPr/>
        <a:lstStyle/>
        <a:p>
          <a:endParaRPr lang="en-US"/>
        </a:p>
      </dgm:t>
    </dgm:pt>
    <dgm:pt modelId="{CA2A05A8-A05E-4BE1-A403-38C952E862F3}" type="sibTrans" cxnId="{A1A677D7-9B27-4955-97AA-71E92DF31A09}">
      <dgm:prSet/>
      <dgm:spPr/>
      <dgm:t>
        <a:bodyPr/>
        <a:lstStyle/>
        <a:p>
          <a:endParaRPr lang="en-US"/>
        </a:p>
      </dgm:t>
    </dgm:pt>
    <dgm:pt modelId="{2C33EEF5-302C-4CBA-920A-A6E034CDF96D}" type="pres">
      <dgm:prSet presAssocID="{A1E4B04F-243B-41D7-A59E-68DB618B91FC}" presName="matrix" presStyleCnt="0">
        <dgm:presLayoutVars>
          <dgm:chMax val="1"/>
          <dgm:dir/>
          <dgm:resizeHandles val="exact"/>
        </dgm:presLayoutVars>
      </dgm:prSet>
      <dgm:spPr/>
    </dgm:pt>
    <dgm:pt modelId="{F424A1D0-4EEF-46FE-9EBD-357C065F7E70}" type="pres">
      <dgm:prSet presAssocID="{A1E4B04F-243B-41D7-A59E-68DB618B91FC}" presName="diamond" presStyleLbl="bgShp" presStyleIdx="0" presStyleCnt="1"/>
      <dgm:spPr/>
    </dgm:pt>
    <dgm:pt modelId="{68D758AC-C427-4E25-9DE8-9467F61D4088}" type="pres">
      <dgm:prSet presAssocID="{A1E4B04F-243B-41D7-A59E-68DB618B91F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14E4CF-F0EF-4175-B94B-4B6E74644127}" type="pres">
      <dgm:prSet presAssocID="{A1E4B04F-243B-41D7-A59E-68DB618B91F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E812426-22EC-46BD-A31A-EE4D0A1807C2}" type="pres">
      <dgm:prSet presAssocID="{A1E4B04F-243B-41D7-A59E-68DB618B91F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8F1579-C402-485E-B8D4-BDE8B8E0647C}" type="pres">
      <dgm:prSet presAssocID="{A1E4B04F-243B-41D7-A59E-68DB618B91F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6F3D02-3B04-468B-A158-ED35A44AEBDE}" type="presOf" srcId="{533703C8-FC39-432D-83C2-15A68825F17B}" destId="{7F14E4CF-F0EF-4175-B94B-4B6E74644127}" srcOrd="0" destOrd="0" presId="urn:microsoft.com/office/officeart/2005/8/layout/matrix3"/>
    <dgm:cxn modelId="{D54B436C-5DDF-4939-A124-32EADC67F8F3}" type="presOf" srcId="{490CC440-D377-4C25-AA6B-7A3E4FDFE253}" destId="{68D758AC-C427-4E25-9DE8-9467F61D4088}" srcOrd="0" destOrd="0" presId="urn:microsoft.com/office/officeart/2005/8/layout/matrix3"/>
    <dgm:cxn modelId="{0131BB75-07E1-42D7-A196-6D73607DE245}" srcId="{A1E4B04F-243B-41D7-A59E-68DB618B91FC}" destId="{533703C8-FC39-432D-83C2-15A68825F17B}" srcOrd="1" destOrd="0" parTransId="{259862C8-ABED-41D5-9AFA-76976F7D040A}" sibTransId="{8F5C5108-AFE6-4A1F-8842-34EFC21F839D}"/>
    <dgm:cxn modelId="{0E210883-C1A3-4629-A358-EDC2FF79388F}" type="presOf" srcId="{E5648E48-0864-450A-A634-96B320CADE49}" destId="{308F1579-C402-485E-B8D4-BDE8B8E0647C}" srcOrd="0" destOrd="0" presId="urn:microsoft.com/office/officeart/2005/8/layout/matrix3"/>
    <dgm:cxn modelId="{D5FCFA8B-1DF6-4A17-8A5D-BC5E74A7ED3A}" srcId="{A1E4B04F-243B-41D7-A59E-68DB618B91FC}" destId="{C1F4D816-7F97-4032-93B9-741A02032733}" srcOrd="2" destOrd="0" parTransId="{C56949A9-DAF0-4EDD-A063-F521604FC336}" sibTransId="{D92F4BDD-26FF-4923-9603-C05627404A2C}"/>
    <dgm:cxn modelId="{C0E57298-D5F1-43C5-BEF3-3B99B00F39B9}" type="presOf" srcId="{A1E4B04F-243B-41D7-A59E-68DB618B91FC}" destId="{2C33EEF5-302C-4CBA-920A-A6E034CDF96D}" srcOrd="0" destOrd="0" presId="urn:microsoft.com/office/officeart/2005/8/layout/matrix3"/>
    <dgm:cxn modelId="{D5DE58A5-87E8-496A-9C7B-D5A879F678B2}" type="presOf" srcId="{C1F4D816-7F97-4032-93B9-741A02032733}" destId="{0E812426-22EC-46BD-A31A-EE4D0A1807C2}" srcOrd="0" destOrd="0" presId="urn:microsoft.com/office/officeart/2005/8/layout/matrix3"/>
    <dgm:cxn modelId="{B5BC67A7-0255-42A5-9AFE-4B9F541B44D9}" srcId="{A1E4B04F-243B-41D7-A59E-68DB618B91FC}" destId="{490CC440-D377-4C25-AA6B-7A3E4FDFE253}" srcOrd="0" destOrd="0" parTransId="{A6830F76-CD48-43EA-B1B8-C519F9A015C7}" sibTransId="{2E31BC54-DFEE-4F03-8A06-B22FE08F1D90}"/>
    <dgm:cxn modelId="{A1A677D7-9B27-4955-97AA-71E92DF31A09}" srcId="{A1E4B04F-243B-41D7-A59E-68DB618B91FC}" destId="{E5648E48-0864-450A-A634-96B320CADE49}" srcOrd="3" destOrd="0" parTransId="{C26D5227-695C-4CBC-9224-BCA8EE9789C7}" sibTransId="{CA2A05A8-A05E-4BE1-A403-38C952E862F3}"/>
    <dgm:cxn modelId="{BFCD5D86-C2EB-465A-BD74-36B44EE93765}" type="presParOf" srcId="{2C33EEF5-302C-4CBA-920A-A6E034CDF96D}" destId="{F424A1D0-4EEF-46FE-9EBD-357C065F7E70}" srcOrd="0" destOrd="0" presId="urn:microsoft.com/office/officeart/2005/8/layout/matrix3"/>
    <dgm:cxn modelId="{C48952D9-093D-42BA-AEE4-C98E38353D88}" type="presParOf" srcId="{2C33EEF5-302C-4CBA-920A-A6E034CDF96D}" destId="{68D758AC-C427-4E25-9DE8-9467F61D4088}" srcOrd="1" destOrd="0" presId="urn:microsoft.com/office/officeart/2005/8/layout/matrix3"/>
    <dgm:cxn modelId="{3C82066C-0F72-4BD9-AA9E-B621560EEDDB}" type="presParOf" srcId="{2C33EEF5-302C-4CBA-920A-A6E034CDF96D}" destId="{7F14E4CF-F0EF-4175-B94B-4B6E74644127}" srcOrd="2" destOrd="0" presId="urn:microsoft.com/office/officeart/2005/8/layout/matrix3"/>
    <dgm:cxn modelId="{E4969E04-BC21-4C77-AE00-AB68E5A2BC8F}" type="presParOf" srcId="{2C33EEF5-302C-4CBA-920A-A6E034CDF96D}" destId="{0E812426-22EC-46BD-A31A-EE4D0A1807C2}" srcOrd="3" destOrd="0" presId="urn:microsoft.com/office/officeart/2005/8/layout/matrix3"/>
    <dgm:cxn modelId="{65A24388-B9AE-40B9-865B-FF501234AD62}" type="presParOf" srcId="{2C33EEF5-302C-4CBA-920A-A6E034CDF96D}" destId="{308F1579-C402-485E-B8D4-BDE8B8E0647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ED0CF8-FC62-40BC-AF40-8DF6A77404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D012B-6ADB-4581-A159-0E0CC3F5C310}">
      <dgm:prSet custT="1"/>
      <dgm:spPr/>
      <dgm:t>
        <a:bodyPr/>
        <a:lstStyle/>
        <a:p>
          <a:r>
            <a:rPr lang="en-US" sz="2300" i="1" dirty="0">
              <a:latin typeface="Calibri" panose="020F0502020204030204" pitchFamily="34" charset="0"/>
              <a:cs typeface="Calibri" panose="020F0502020204030204" pitchFamily="34" charset="0"/>
            </a:rPr>
            <a:t>Researchers</a:t>
          </a:r>
          <a:r>
            <a:rPr lang="en-US" sz="23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CB9D2E66-8AD8-414A-9D86-109FA75A8446}" type="parTrans" cxnId="{3F2CD98A-ADFB-459D-BE4B-EC65B0FA5624}">
      <dgm:prSet/>
      <dgm:spPr/>
      <dgm:t>
        <a:bodyPr/>
        <a:lstStyle/>
        <a:p>
          <a:endParaRPr lang="en-US"/>
        </a:p>
      </dgm:t>
    </dgm:pt>
    <dgm:pt modelId="{28397561-BB3E-4A76-B5E1-44867BB00FA0}" type="sibTrans" cxnId="{3F2CD98A-ADFB-459D-BE4B-EC65B0FA5624}">
      <dgm:prSet/>
      <dgm:spPr/>
      <dgm:t>
        <a:bodyPr/>
        <a:lstStyle/>
        <a:p>
          <a:endParaRPr lang="en-US"/>
        </a:p>
      </dgm:t>
    </dgm:pt>
    <dgm:pt modelId="{695D76F8-693B-4265-A920-0E446DC55E4F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Responsibility for scientific output</a:t>
          </a:r>
        </a:p>
      </dgm:t>
    </dgm:pt>
    <dgm:pt modelId="{7FB49347-4604-4FC1-A1C1-A2C7D38CBCE8}" type="parTrans" cxnId="{00A21116-FFC9-4BD4-BE2B-3906E1FB692A}">
      <dgm:prSet/>
      <dgm:spPr/>
      <dgm:t>
        <a:bodyPr/>
        <a:lstStyle/>
        <a:p>
          <a:endParaRPr lang="en-US"/>
        </a:p>
      </dgm:t>
    </dgm:pt>
    <dgm:pt modelId="{58374A18-C840-4E53-9072-00D9ED5DDFFC}" type="sibTrans" cxnId="{00A21116-FFC9-4BD4-BE2B-3906E1FB692A}">
      <dgm:prSet/>
      <dgm:spPr/>
      <dgm:t>
        <a:bodyPr/>
        <a:lstStyle/>
        <a:p>
          <a:endParaRPr lang="en-US"/>
        </a:p>
      </dgm:t>
    </dgm:pt>
    <dgm:pt modelId="{DBD39FF1-5AF4-4628-82E7-4EA80D835598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Transparent GAI use</a:t>
          </a:r>
        </a:p>
      </dgm:t>
    </dgm:pt>
    <dgm:pt modelId="{6DB7D6EF-7998-4202-8D31-64D0959D1F48}" type="parTrans" cxnId="{C9A6DDF6-18D6-4714-9AD9-5F4B63E2C5F8}">
      <dgm:prSet/>
      <dgm:spPr/>
      <dgm:t>
        <a:bodyPr/>
        <a:lstStyle/>
        <a:p>
          <a:endParaRPr lang="en-US"/>
        </a:p>
      </dgm:t>
    </dgm:pt>
    <dgm:pt modelId="{2F80DDF8-E1E9-48FB-BE4C-87BFA7F1875D}" type="sibTrans" cxnId="{C9A6DDF6-18D6-4714-9AD9-5F4B63E2C5F8}">
      <dgm:prSet/>
      <dgm:spPr/>
      <dgm:t>
        <a:bodyPr/>
        <a:lstStyle/>
        <a:p>
          <a:endParaRPr lang="en-US"/>
        </a:p>
      </dgm:t>
    </dgm:pt>
    <dgm:pt modelId="{A3590324-7441-4476-8D05-898DFFF5C8B6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Privacy, confidentiality, and intellectual property rights</a:t>
          </a:r>
        </a:p>
      </dgm:t>
    </dgm:pt>
    <dgm:pt modelId="{45225F07-EE94-42B3-911B-0C38FF15A789}" type="parTrans" cxnId="{98334C43-2A02-4C7C-921B-6B0BA1C454C6}">
      <dgm:prSet/>
      <dgm:spPr/>
      <dgm:t>
        <a:bodyPr/>
        <a:lstStyle/>
        <a:p>
          <a:endParaRPr lang="en-US"/>
        </a:p>
      </dgm:t>
    </dgm:pt>
    <dgm:pt modelId="{D8039693-E056-41D6-98B5-03FAD5185B73}" type="sibTrans" cxnId="{98334C43-2A02-4C7C-921B-6B0BA1C454C6}">
      <dgm:prSet/>
      <dgm:spPr/>
      <dgm:t>
        <a:bodyPr/>
        <a:lstStyle/>
        <a:p>
          <a:endParaRPr lang="en-US"/>
        </a:p>
      </dgm:t>
    </dgm:pt>
    <dgm:pt modelId="{467161AA-6361-41E9-A7B7-E322B02AD7ED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Legal and ethical standards</a:t>
          </a:r>
        </a:p>
      </dgm:t>
    </dgm:pt>
    <dgm:pt modelId="{CA1ECF30-A5FF-4571-A4F7-CBF90781F5B5}" type="parTrans" cxnId="{C1861F7F-FF00-4B07-A05C-E883DE21D8BE}">
      <dgm:prSet/>
      <dgm:spPr/>
      <dgm:t>
        <a:bodyPr/>
        <a:lstStyle/>
        <a:p>
          <a:endParaRPr lang="en-US"/>
        </a:p>
      </dgm:t>
    </dgm:pt>
    <dgm:pt modelId="{1874BD84-8DB0-4E23-AED7-E13C2B2894A8}" type="sibTrans" cxnId="{C1861F7F-FF00-4B07-A05C-E883DE21D8BE}">
      <dgm:prSet/>
      <dgm:spPr/>
      <dgm:t>
        <a:bodyPr/>
        <a:lstStyle/>
        <a:p>
          <a:endParaRPr lang="en-US"/>
        </a:p>
      </dgm:t>
    </dgm:pt>
    <dgm:pt modelId="{ADCD7B0C-55CE-4B17-9EF4-F471E8833411}">
      <dgm:prSet custT="1"/>
      <dgm:spPr/>
      <dgm:t>
        <a:bodyPr tIns="756000" bIns="396000" anchor="ctr"/>
        <a:lstStyle/>
        <a:p>
          <a:pPr>
            <a:lnSpc>
              <a:spcPct val="100000"/>
            </a:lnSpc>
            <a:spcBef>
              <a:spcPts val="1200"/>
            </a:spcBef>
            <a:spcAft>
              <a:spcPts val="120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Refrain from using GAI substantially in sensitive activities</a:t>
          </a:r>
        </a:p>
      </dgm:t>
    </dgm:pt>
    <dgm:pt modelId="{E9A989F7-8033-4E1C-9EE3-3B559588D62B}" type="parTrans" cxnId="{D91F08D0-DA27-4873-A9A1-A4A3AF0B70F9}">
      <dgm:prSet/>
      <dgm:spPr/>
      <dgm:t>
        <a:bodyPr/>
        <a:lstStyle/>
        <a:p>
          <a:endParaRPr lang="en-US"/>
        </a:p>
      </dgm:t>
    </dgm:pt>
    <dgm:pt modelId="{34B9F779-363E-4E1B-90B6-1A117E15A5BE}" type="sibTrans" cxnId="{D91F08D0-DA27-4873-A9A1-A4A3AF0B70F9}">
      <dgm:prSet/>
      <dgm:spPr/>
      <dgm:t>
        <a:bodyPr/>
        <a:lstStyle/>
        <a:p>
          <a:endParaRPr lang="en-US"/>
        </a:p>
      </dgm:t>
    </dgm:pt>
    <dgm:pt modelId="{7DCCEB19-5E70-419D-86C3-676A37297ABD}" type="pres">
      <dgm:prSet presAssocID="{ECED0CF8-FC62-40BC-AF40-8DF6A7740453}" presName="linear" presStyleCnt="0">
        <dgm:presLayoutVars>
          <dgm:dir/>
          <dgm:animLvl val="lvl"/>
          <dgm:resizeHandles val="exact"/>
        </dgm:presLayoutVars>
      </dgm:prSet>
      <dgm:spPr/>
    </dgm:pt>
    <dgm:pt modelId="{5AAB31FE-3ADE-44B3-B705-50C7ADA7C2BA}" type="pres">
      <dgm:prSet presAssocID="{B4CD012B-6ADB-4581-A159-0E0CC3F5C310}" presName="parentLin" presStyleCnt="0"/>
      <dgm:spPr/>
    </dgm:pt>
    <dgm:pt modelId="{3B825C74-FC7F-4227-B1C2-1367865E8FD2}" type="pres">
      <dgm:prSet presAssocID="{B4CD012B-6ADB-4581-A159-0E0CC3F5C310}" presName="parentLeftMargin" presStyleLbl="node1" presStyleIdx="0" presStyleCnt="1"/>
      <dgm:spPr/>
    </dgm:pt>
    <dgm:pt modelId="{BB75020F-81B9-42C3-A4AB-1B9EE193638B}" type="pres">
      <dgm:prSet presAssocID="{B4CD012B-6ADB-4581-A159-0E0CC3F5C310}" presName="parentText" presStyleLbl="node1" presStyleIdx="0" presStyleCnt="1" custScaleY="40468" custLinFactNeighborX="48772" custLinFactNeighborY="-16778">
        <dgm:presLayoutVars>
          <dgm:chMax val="0"/>
          <dgm:bulletEnabled val="1"/>
        </dgm:presLayoutVars>
      </dgm:prSet>
      <dgm:spPr/>
    </dgm:pt>
    <dgm:pt modelId="{3919E4D7-18DA-455A-997A-C7A3AD605A22}" type="pres">
      <dgm:prSet presAssocID="{B4CD012B-6ADB-4581-A159-0E0CC3F5C310}" presName="negativeSpace" presStyleCnt="0"/>
      <dgm:spPr/>
    </dgm:pt>
    <dgm:pt modelId="{0D59EF6B-1EB7-419B-8DBE-BF4E7CEDF5E9}" type="pres">
      <dgm:prSet presAssocID="{B4CD012B-6ADB-4581-A159-0E0CC3F5C310}" presName="childText" presStyleLbl="conFgAcc1" presStyleIdx="0" presStyleCnt="1" custScaleX="97738" custScaleY="96760" custLinFactNeighborX="2586" custLinFactNeighborY="17380">
        <dgm:presLayoutVars>
          <dgm:bulletEnabled val="1"/>
        </dgm:presLayoutVars>
      </dgm:prSet>
      <dgm:spPr/>
    </dgm:pt>
  </dgm:ptLst>
  <dgm:cxnLst>
    <dgm:cxn modelId="{2BD7990E-997F-418B-873B-B706906FB717}" type="presOf" srcId="{695D76F8-693B-4265-A920-0E446DC55E4F}" destId="{0D59EF6B-1EB7-419B-8DBE-BF4E7CEDF5E9}" srcOrd="0" destOrd="0" presId="urn:microsoft.com/office/officeart/2005/8/layout/list1"/>
    <dgm:cxn modelId="{00A21116-FFC9-4BD4-BE2B-3906E1FB692A}" srcId="{B4CD012B-6ADB-4581-A159-0E0CC3F5C310}" destId="{695D76F8-693B-4265-A920-0E446DC55E4F}" srcOrd="0" destOrd="0" parTransId="{7FB49347-4604-4FC1-A1C1-A2C7D38CBCE8}" sibTransId="{58374A18-C840-4E53-9072-00D9ED5DDFFC}"/>
    <dgm:cxn modelId="{D85ACD1B-EB43-4831-8386-D24174F9689A}" type="presOf" srcId="{ECED0CF8-FC62-40BC-AF40-8DF6A7740453}" destId="{7DCCEB19-5E70-419D-86C3-676A37297ABD}" srcOrd="0" destOrd="0" presId="urn:microsoft.com/office/officeart/2005/8/layout/list1"/>
    <dgm:cxn modelId="{D14A8B1D-BDE9-40C2-895B-D1FA9C3F28B0}" type="presOf" srcId="{A3590324-7441-4476-8D05-898DFFF5C8B6}" destId="{0D59EF6B-1EB7-419B-8DBE-BF4E7CEDF5E9}" srcOrd="0" destOrd="2" presId="urn:microsoft.com/office/officeart/2005/8/layout/list1"/>
    <dgm:cxn modelId="{0C0D6822-48A1-4718-9F3C-AE43C658A808}" type="presOf" srcId="{B4CD012B-6ADB-4581-A159-0E0CC3F5C310}" destId="{3B825C74-FC7F-4227-B1C2-1367865E8FD2}" srcOrd="0" destOrd="0" presId="urn:microsoft.com/office/officeart/2005/8/layout/list1"/>
    <dgm:cxn modelId="{98334C43-2A02-4C7C-921B-6B0BA1C454C6}" srcId="{B4CD012B-6ADB-4581-A159-0E0CC3F5C310}" destId="{A3590324-7441-4476-8D05-898DFFF5C8B6}" srcOrd="2" destOrd="0" parTransId="{45225F07-EE94-42B3-911B-0C38FF15A789}" sibTransId="{D8039693-E056-41D6-98B5-03FAD5185B73}"/>
    <dgm:cxn modelId="{C879DD7B-0B2B-413E-B6CF-B3C8C8F293DF}" type="presOf" srcId="{B4CD012B-6ADB-4581-A159-0E0CC3F5C310}" destId="{BB75020F-81B9-42C3-A4AB-1B9EE193638B}" srcOrd="1" destOrd="0" presId="urn:microsoft.com/office/officeart/2005/8/layout/list1"/>
    <dgm:cxn modelId="{C1861F7F-FF00-4B07-A05C-E883DE21D8BE}" srcId="{B4CD012B-6ADB-4581-A159-0E0CC3F5C310}" destId="{467161AA-6361-41E9-A7B7-E322B02AD7ED}" srcOrd="3" destOrd="0" parTransId="{CA1ECF30-A5FF-4571-A4F7-CBF90781F5B5}" sibTransId="{1874BD84-8DB0-4E23-AED7-E13C2B2894A8}"/>
    <dgm:cxn modelId="{3F2CD98A-ADFB-459D-BE4B-EC65B0FA5624}" srcId="{ECED0CF8-FC62-40BC-AF40-8DF6A7740453}" destId="{B4CD012B-6ADB-4581-A159-0E0CC3F5C310}" srcOrd="0" destOrd="0" parTransId="{CB9D2E66-8AD8-414A-9D86-109FA75A8446}" sibTransId="{28397561-BB3E-4A76-B5E1-44867BB00FA0}"/>
    <dgm:cxn modelId="{C0C590A6-7795-4558-9AA7-D0563D31BDB5}" type="presOf" srcId="{467161AA-6361-41E9-A7B7-E322B02AD7ED}" destId="{0D59EF6B-1EB7-419B-8DBE-BF4E7CEDF5E9}" srcOrd="0" destOrd="3" presId="urn:microsoft.com/office/officeart/2005/8/layout/list1"/>
    <dgm:cxn modelId="{1E6782B0-4398-4660-8B81-B0F77253536B}" type="presOf" srcId="{DBD39FF1-5AF4-4628-82E7-4EA80D835598}" destId="{0D59EF6B-1EB7-419B-8DBE-BF4E7CEDF5E9}" srcOrd="0" destOrd="1" presId="urn:microsoft.com/office/officeart/2005/8/layout/list1"/>
    <dgm:cxn modelId="{D91F08D0-DA27-4873-A9A1-A4A3AF0B70F9}" srcId="{B4CD012B-6ADB-4581-A159-0E0CC3F5C310}" destId="{ADCD7B0C-55CE-4B17-9EF4-F471E8833411}" srcOrd="4" destOrd="0" parTransId="{E9A989F7-8033-4E1C-9EE3-3B559588D62B}" sibTransId="{34B9F779-363E-4E1B-90B6-1A117E15A5BE}"/>
    <dgm:cxn modelId="{C9A6DDF6-18D6-4714-9AD9-5F4B63E2C5F8}" srcId="{B4CD012B-6ADB-4581-A159-0E0CC3F5C310}" destId="{DBD39FF1-5AF4-4628-82E7-4EA80D835598}" srcOrd="1" destOrd="0" parTransId="{6DB7D6EF-7998-4202-8D31-64D0959D1F48}" sibTransId="{2F80DDF8-E1E9-48FB-BE4C-87BFA7F1875D}"/>
    <dgm:cxn modelId="{0EDFAAFC-CD7C-4F8C-990E-5107BD134223}" type="presOf" srcId="{ADCD7B0C-55CE-4B17-9EF4-F471E8833411}" destId="{0D59EF6B-1EB7-419B-8DBE-BF4E7CEDF5E9}" srcOrd="0" destOrd="4" presId="urn:microsoft.com/office/officeart/2005/8/layout/list1"/>
    <dgm:cxn modelId="{6629C2F3-6C70-4B35-9175-B2F46978FAC7}" type="presParOf" srcId="{7DCCEB19-5E70-419D-86C3-676A37297ABD}" destId="{5AAB31FE-3ADE-44B3-B705-50C7ADA7C2BA}" srcOrd="0" destOrd="0" presId="urn:microsoft.com/office/officeart/2005/8/layout/list1"/>
    <dgm:cxn modelId="{18A1507D-3D96-4ED8-AA34-A6BE486A268E}" type="presParOf" srcId="{5AAB31FE-3ADE-44B3-B705-50C7ADA7C2BA}" destId="{3B825C74-FC7F-4227-B1C2-1367865E8FD2}" srcOrd="0" destOrd="0" presId="urn:microsoft.com/office/officeart/2005/8/layout/list1"/>
    <dgm:cxn modelId="{B11C322F-5B01-40C9-8309-1B04A56C69CB}" type="presParOf" srcId="{5AAB31FE-3ADE-44B3-B705-50C7ADA7C2BA}" destId="{BB75020F-81B9-42C3-A4AB-1B9EE193638B}" srcOrd="1" destOrd="0" presId="urn:microsoft.com/office/officeart/2005/8/layout/list1"/>
    <dgm:cxn modelId="{5205ED28-4F52-4133-898E-473160397DE7}" type="presParOf" srcId="{7DCCEB19-5E70-419D-86C3-676A37297ABD}" destId="{3919E4D7-18DA-455A-997A-C7A3AD605A22}" srcOrd="1" destOrd="0" presId="urn:microsoft.com/office/officeart/2005/8/layout/list1"/>
    <dgm:cxn modelId="{566780BC-8132-4E59-8996-A375AEC24DC0}" type="presParOf" srcId="{7DCCEB19-5E70-419D-86C3-676A37297ABD}" destId="{0D59EF6B-1EB7-419B-8DBE-BF4E7CEDF5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ED0CF8-FC62-40BC-AF40-8DF6A77404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D012B-6ADB-4581-A159-0E0CC3F5C310}">
      <dgm:prSet custT="1"/>
      <dgm:spPr/>
      <dgm:t>
        <a:bodyPr/>
        <a:lstStyle/>
        <a:p>
          <a:r>
            <a:rPr lang="en-US" sz="2300" b="0" i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Research Organizations</a:t>
          </a:r>
          <a:r>
            <a:rPr lang="en-US" sz="23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:</a:t>
          </a:r>
          <a:endParaRPr lang="en-US" sz="23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9D2E66-8AD8-414A-9D86-109FA75A8446}" type="parTrans" cxnId="{3F2CD98A-ADFB-459D-BE4B-EC65B0FA5624}">
      <dgm:prSet/>
      <dgm:spPr/>
      <dgm:t>
        <a:bodyPr/>
        <a:lstStyle/>
        <a:p>
          <a:endParaRPr lang="en-US"/>
        </a:p>
      </dgm:t>
    </dgm:pt>
    <dgm:pt modelId="{28397561-BB3E-4A76-B5E1-44867BB00FA0}" type="sibTrans" cxnId="{3F2CD98A-ADFB-459D-BE4B-EC65B0FA5624}">
      <dgm:prSet/>
      <dgm:spPr/>
      <dgm:t>
        <a:bodyPr/>
        <a:lstStyle/>
        <a:p>
          <a:endParaRPr lang="en-US"/>
        </a:p>
      </dgm:t>
    </dgm:pt>
    <dgm:pt modelId="{BDD0B54B-C86E-4F64-A6CB-C60185B92B71}">
      <dgm:prSet custT="1"/>
      <dgm:spPr/>
      <dgm:t>
        <a:bodyPr tIns="504000" bIns="360000"/>
        <a:lstStyle/>
        <a:p>
          <a:pPr marL="228600" lvl="1" indent="-228600" algn="l" defTabSz="1022350">
            <a:lnSpc>
              <a:spcPct val="100000"/>
            </a:lnSpc>
            <a:spcBef>
              <a:spcPts val="120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Monitor and evaluate the development and use of GAI systems</a:t>
          </a:r>
        </a:p>
      </dgm:t>
    </dgm:pt>
    <dgm:pt modelId="{6CC8EF0F-9863-4608-9F7A-EBADCDCB8CBF}" type="parTrans" cxnId="{DCDF5766-3C7E-4678-ADE8-1C292F4463D2}">
      <dgm:prSet/>
      <dgm:spPr/>
      <dgm:t>
        <a:bodyPr/>
        <a:lstStyle/>
        <a:p>
          <a:endParaRPr lang="nl-NL"/>
        </a:p>
      </dgm:t>
    </dgm:pt>
    <dgm:pt modelId="{4CD0851E-F55D-401E-9CC3-4FE8D0B1C9DC}" type="sibTrans" cxnId="{DCDF5766-3C7E-4678-ADE8-1C292F4463D2}">
      <dgm:prSet/>
      <dgm:spPr/>
      <dgm:t>
        <a:bodyPr/>
        <a:lstStyle/>
        <a:p>
          <a:endParaRPr lang="nl-NL"/>
        </a:p>
      </dgm:t>
    </dgm:pt>
    <dgm:pt modelId="{D09A9154-424C-4078-98CF-0084D3B315BA}">
      <dgm:prSet custT="1"/>
      <dgm:spPr/>
      <dgm:t>
        <a:bodyPr tIns="504000" bIns="360000"/>
        <a:lstStyle/>
        <a:p>
          <a:pPr marL="228600" lvl="1" indent="-228600" algn="l" defTabSz="1022350">
            <a:lnSpc>
              <a:spcPct val="100000"/>
            </a:lnSpc>
            <a:spcBef>
              <a:spcPts val="120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Reference or integrate GAI guidelines into general research guidelines</a:t>
          </a:r>
        </a:p>
      </dgm:t>
    </dgm:pt>
    <dgm:pt modelId="{A96992C9-760F-4D83-93FA-654A1F8A2EAF}" type="parTrans" cxnId="{9EAF9733-8417-4629-A988-DC5CA996C404}">
      <dgm:prSet/>
      <dgm:spPr/>
      <dgm:t>
        <a:bodyPr/>
        <a:lstStyle/>
        <a:p>
          <a:endParaRPr lang="nl-NL"/>
        </a:p>
      </dgm:t>
    </dgm:pt>
    <dgm:pt modelId="{44D2C4FD-CA31-4AA3-B7C1-85DC0D2CFB64}" type="sibTrans" cxnId="{9EAF9733-8417-4629-A988-DC5CA996C404}">
      <dgm:prSet/>
      <dgm:spPr/>
      <dgm:t>
        <a:bodyPr/>
        <a:lstStyle/>
        <a:p>
          <a:endParaRPr lang="nl-NL"/>
        </a:p>
      </dgm:t>
    </dgm:pt>
    <dgm:pt modelId="{3EB7445E-E4FA-4DEF-8AD0-EC3E145190E7}">
      <dgm:prSet custT="1"/>
      <dgm:spPr/>
      <dgm:t>
        <a:bodyPr tIns="504000" bIns="360000"/>
        <a:lstStyle/>
        <a:p>
          <a:pPr marL="228600" lvl="1" indent="-228600" algn="l" defTabSz="1022350">
            <a:lnSpc>
              <a:spcPct val="100000"/>
            </a:lnSpc>
            <a:spcBef>
              <a:spcPts val="120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Implement local or cloud-based GAI tools with adequate data protection measures</a:t>
          </a:r>
        </a:p>
      </dgm:t>
    </dgm:pt>
    <dgm:pt modelId="{2E767CAE-8099-41A6-AC2A-B05D6C491D94}" type="parTrans" cxnId="{C9966A75-F961-45C1-9D6B-2EFD77C7F01F}">
      <dgm:prSet/>
      <dgm:spPr/>
      <dgm:t>
        <a:bodyPr/>
        <a:lstStyle/>
        <a:p>
          <a:endParaRPr lang="nl-NL"/>
        </a:p>
      </dgm:t>
    </dgm:pt>
    <dgm:pt modelId="{5DDFFC99-8169-43FF-843A-CEFB8D27A558}" type="sibTrans" cxnId="{C9966A75-F961-45C1-9D6B-2EFD77C7F01F}">
      <dgm:prSet/>
      <dgm:spPr/>
      <dgm:t>
        <a:bodyPr/>
        <a:lstStyle/>
        <a:p>
          <a:endParaRPr lang="nl-NL"/>
        </a:p>
      </dgm:t>
    </dgm:pt>
    <dgm:pt modelId="{695D76F8-693B-4265-A920-0E446DC55E4F}">
      <dgm:prSet custT="1"/>
      <dgm:spPr/>
      <dgm:t>
        <a:bodyPr tIns="504000" bIns="360000"/>
        <a:lstStyle/>
        <a:p>
          <a:pPr marL="228600" lvl="1" indent="-228600" algn="l" defTabSz="1022350">
            <a:lnSpc>
              <a:spcPct val="100000"/>
            </a:lnSpc>
            <a:spcBef>
              <a:spcPts val="120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Promote, guide, and support the responsible use of GAI</a:t>
          </a:r>
        </a:p>
      </dgm:t>
    </dgm:pt>
    <dgm:pt modelId="{58374A18-C840-4E53-9072-00D9ED5DDFFC}" type="sibTrans" cxnId="{00A21116-FFC9-4BD4-BE2B-3906E1FB692A}">
      <dgm:prSet/>
      <dgm:spPr/>
      <dgm:t>
        <a:bodyPr/>
        <a:lstStyle/>
        <a:p>
          <a:endParaRPr lang="en-US"/>
        </a:p>
      </dgm:t>
    </dgm:pt>
    <dgm:pt modelId="{7FB49347-4604-4FC1-A1C1-A2C7D38CBCE8}" type="parTrans" cxnId="{00A21116-FFC9-4BD4-BE2B-3906E1FB692A}">
      <dgm:prSet/>
      <dgm:spPr/>
      <dgm:t>
        <a:bodyPr/>
        <a:lstStyle/>
        <a:p>
          <a:endParaRPr lang="en-US"/>
        </a:p>
      </dgm:t>
    </dgm:pt>
    <dgm:pt modelId="{7DCCEB19-5E70-419D-86C3-676A37297ABD}" type="pres">
      <dgm:prSet presAssocID="{ECED0CF8-FC62-40BC-AF40-8DF6A7740453}" presName="linear" presStyleCnt="0">
        <dgm:presLayoutVars>
          <dgm:dir/>
          <dgm:animLvl val="lvl"/>
          <dgm:resizeHandles val="exact"/>
        </dgm:presLayoutVars>
      </dgm:prSet>
      <dgm:spPr/>
    </dgm:pt>
    <dgm:pt modelId="{5AAB31FE-3ADE-44B3-B705-50C7ADA7C2BA}" type="pres">
      <dgm:prSet presAssocID="{B4CD012B-6ADB-4581-A159-0E0CC3F5C310}" presName="parentLin" presStyleCnt="0"/>
      <dgm:spPr/>
    </dgm:pt>
    <dgm:pt modelId="{3B825C74-FC7F-4227-B1C2-1367865E8FD2}" type="pres">
      <dgm:prSet presAssocID="{B4CD012B-6ADB-4581-A159-0E0CC3F5C310}" presName="parentLeftMargin" presStyleLbl="node1" presStyleIdx="0" presStyleCnt="1"/>
      <dgm:spPr/>
    </dgm:pt>
    <dgm:pt modelId="{BB75020F-81B9-42C3-A4AB-1B9EE193638B}" type="pres">
      <dgm:prSet presAssocID="{B4CD012B-6ADB-4581-A159-0E0CC3F5C310}" presName="parentText" presStyleLbl="node1" presStyleIdx="0" presStyleCnt="1" custScaleY="610240" custLinFactY="100000" custLinFactNeighborY="177600">
        <dgm:presLayoutVars>
          <dgm:chMax val="0"/>
          <dgm:bulletEnabled val="1"/>
        </dgm:presLayoutVars>
      </dgm:prSet>
      <dgm:spPr/>
    </dgm:pt>
    <dgm:pt modelId="{3919E4D7-18DA-455A-997A-C7A3AD605A22}" type="pres">
      <dgm:prSet presAssocID="{B4CD012B-6ADB-4581-A159-0E0CC3F5C310}" presName="negativeSpace" presStyleCnt="0"/>
      <dgm:spPr/>
    </dgm:pt>
    <dgm:pt modelId="{0D59EF6B-1EB7-419B-8DBE-BF4E7CEDF5E9}" type="pres">
      <dgm:prSet presAssocID="{B4CD012B-6ADB-4581-A159-0E0CC3F5C310}" presName="childText" presStyleLbl="conFgAcc1" presStyleIdx="0" presStyleCnt="1" custScaleX="101192" custScaleY="152715" custLinFactNeighborX="-2100" custLinFactNeighborY="-51582">
        <dgm:presLayoutVars>
          <dgm:bulletEnabled val="1"/>
        </dgm:presLayoutVars>
      </dgm:prSet>
      <dgm:spPr/>
    </dgm:pt>
  </dgm:ptLst>
  <dgm:cxnLst>
    <dgm:cxn modelId="{00A21116-FFC9-4BD4-BE2B-3906E1FB692A}" srcId="{B4CD012B-6ADB-4581-A159-0E0CC3F5C310}" destId="{695D76F8-693B-4265-A920-0E446DC55E4F}" srcOrd="0" destOrd="0" parTransId="{7FB49347-4604-4FC1-A1C1-A2C7D38CBCE8}" sibTransId="{58374A18-C840-4E53-9072-00D9ED5DDFFC}"/>
    <dgm:cxn modelId="{D85ACD1B-EB43-4831-8386-D24174F9689A}" type="presOf" srcId="{ECED0CF8-FC62-40BC-AF40-8DF6A7740453}" destId="{7DCCEB19-5E70-419D-86C3-676A37297ABD}" srcOrd="0" destOrd="0" presId="urn:microsoft.com/office/officeart/2005/8/layout/list1"/>
    <dgm:cxn modelId="{0C0D6822-48A1-4718-9F3C-AE43C658A808}" type="presOf" srcId="{B4CD012B-6ADB-4581-A159-0E0CC3F5C310}" destId="{3B825C74-FC7F-4227-B1C2-1367865E8FD2}" srcOrd="0" destOrd="0" presId="urn:microsoft.com/office/officeart/2005/8/layout/list1"/>
    <dgm:cxn modelId="{9EAF9733-8417-4629-A988-DC5CA996C404}" srcId="{B4CD012B-6ADB-4581-A159-0E0CC3F5C310}" destId="{D09A9154-424C-4078-98CF-0084D3B315BA}" srcOrd="2" destOrd="0" parTransId="{A96992C9-760F-4D83-93FA-654A1F8A2EAF}" sibTransId="{44D2C4FD-CA31-4AA3-B7C1-85DC0D2CFB64}"/>
    <dgm:cxn modelId="{025ED141-2845-4FA8-AE30-3F79F9447513}" type="presOf" srcId="{D09A9154-424C-4078-98CF-0084D3B315BA}" destId="{0D59EF6B-1EB7-419B-8DBE-BF4E7CEDF5E9}" srcOrd="0" destOrd="2" presId="urn:microsoft.com/office/officeart/2005/8/layout/list1"/>
    <dgm:cxn modelId="{A8ACA549-16B0-4320-9500-93AF40A2F74C}" type="presOf" srcId="{3EB7445E-E4FA-4DEF-8AD0-EC3E145190E7}" destId="{0D59EF6B-1EB7-419B-8DBE-BF4E7CEDF5E9}" srcOrd="0" destOrd="3" presId="urn:microsoft.com/office/officeart/2005/8/layout/list1"/>
    <dgm:cxn modelId="{DCDF5766-3C7E-4678-ADE8-1C292F4463D2}" srcId="{B4CD012B-6ADB-4581-A159-0E0CC3F5C310}" destId="{BDD0B54B-C86E-4F64-A6CB-C60185B92B71}" srcOrd="1" destOrd="0" parTransId="{6CC8EF0F-9863-4608-9F7A-EBADCDCB8CBF}" sibTransId="{4CD0851E-F55D-401E-9CC3-4FE8D0B1C9DC}"/>
    <dgm:cxn modelId="{C9966A75-F961-45C1-9D6B-2EFD77C7F01F}" srcId="{B4CD012B-6ADB-4581-A159-0E0CC3F5C310}" destId="{3EB7445E-E4FA-4DEF-8AD0-EC3E145190E7}" srcOrd="3" destOrd="0" parTransId="{2E767CAE-8099-41A6-AC2A-B05D6C491D94}" sibTransId="{5DDFFC99-8169-43FF-843A-CEFB8D27A558}"/>
    <dgm:cxn modelId="{C879DD7B-0B2B-413E-B6CF-B3C8C8F293DF}" type="presOf" srcId="{B4CD012B-6ADB-4581-A159-0E0CC3F5C310}" destId="{BB75020F-81B9-42C3-A4AB-1B9EE193638B}" srcOrd="1" destOrd="0" presId="urn:microsoft.com/office/officeart/2005/8/layout/list1"/>
    <dgm:cxn modelId="{BDBC3C89-7679-4C60-A3E9-D9CDBC1BD846}" type="presOf" srcId="{BDD0B54B-C86E-4F64-A6CB-C60185B92B71}" destId="{0D59EF6B-1EB7-419B-8DBE-BF4E7CEDF5E9}" srcOrd="0" destOrd="1" presId="urn:microsoft.com/office/officeart/2005/8/layout/list1"/>
    <dgm:cxn modelId="{3F2CD98A-ADFB-459D-BE4B-EC65B0FA5624}" srcId="{ECED0CF8-FC62-40BC-AF40-8DF6A7740453}" destId="{B4CD012B-6ADB-4581-A159-0E0CC3F5C310}" srcOrd="0" destOrd="0" parTransId="{CB9D2E66-8AD8-414A-9D86-109FA75A8446}" sibTransId="{28397561-BB3E-4A76-B5E1-44867BB00FA0}"/>
    <dgm:cxn modelId="{232B79D5-EC7C-42A5-B59C-3B736BCD9E2D}" type="presOf" srcId="{695D76F8-693B-4265-A920-0E446DC55E4F}" destId="{0D59EF6B-1EB7-419B-8DBE-BF4E7CEDF5E9}" srcOrd="0" destOrd="0" presId="urn:microsoft.com/office/officeart/2005/8/layout/list1"/>
    <dgm:cxn modelId="{6629C2F3-6C70-4B35-9175-B2F46978FAC7}" type="presParOf" srcId="{7DCCEB19-5E70-419D-86C3-676A37297ABD}" destId="{5AAB31FE-3ADE-44B3-B705-50C7ADA7C2BA}" srcOrd="0" destOrd="0" presId="urn:microsoft.com/office/officeart/2005/8/layout/list1"/>
    <dgm:cxn modelId="{18A1507D-3D96-4ED8-AA34-A6BE486A268E}" type="presParOf" srcId="{5AAB31FE-3ADE-44B3-B705-50C7ADA7C2BA}" destId="{3B825C74-FC7F-4227-B1C2-1367865E8FD2}" srcOrd="0" destOrd="0" presId="urn:microsoft.com/office/officeart/2005/8/layout/list1"/>
    <dgm:cxn modelId="{B11C322F-5B01-40C9-8309-1B04A56C69CB}" type="presParOf" srcId="{5AAB31FE-3ADE-44B3-B705-50C7ADA7C2BA}" destId="{BB75020F-81B9-42C3-A4AB-1B9EE193638B}" srcOrd="1" destOrd="0" presId="urn:microsoft.com/office/officeart/2005/8/layout/list1"/>
    <dgm:cxn modelId="{5205ED28-4F52-4133-898E-473160397DE7}" type="presParOf" srcId="{7DCCEB19-5E70-419D-86C3-676A37297ABD}" destId="{3919E4D7-18DA-455A-997A-C7A3AD605A22}" srcOrd="1" destOrd="0" presId="urn:microsoft.com/office/officeart/2005/8/layout/list1"/>
    <dgm:cxn modelId="{566780BC-8132-4E59-8996-A375AEC24DC0}" type="presParOf" srcId="{7DCCEB19-5E70-419D-86C3-676A37297ABD}" destId="{0D59EF6B-1EB7-419B-8DBE-BF4E7CEDF5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4A1D0-4EEF-46FE-9EBD-357C065F7E70}">
      <dsp:nvSpPr>
        <dsp:cNvPr id="0" name=""/>
        <dsp:cNvSpPr/>
      </dsp:nvSpPr>
      <dsp:spPr>
        <a:xfrm>
          <a:off x="456652" y="0"/>
          <a:ext cx="5003801" cy="500380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D758AC-C427-4E25-9DE8-9467F61D4088}">
      <dsp:nvSpPr>
        <dsp:cNvPr id="0" name=""/>
        <dsp:cNvSpPr/>
      </dsp:nvSpPr>
      <dsp:spPr>
        <a:xfrm>
          <a:off x="932013" y="475361"/>
          <a:ext cx="1951482" cy="195148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Unacceptable Risk</a:t>
          </a:r>
          <a:r>
            <a:rPr lang="en-US" sz="1700" kern="1200"/>
            <a:t>: Banned uses (e.g., social scoring, exploitative manipulation).</a:t>
          </a:r>
        </a:p>
      </dsp:txBody>
      <dsp:txXfrm>
        <a:off x="1027276" y="570624"/>
        <a:ext cx="1760956" cy="1760956"/>
      </dsp:txXfrm>
    </dsp:sp>
    <dsp:sp modelId="{7F14E4CF-F0EF-4175-B94B-4B6E74644127}">
      <dsp:nvSpPr>
        <dsp:cNvPr id="0" name=""/>
        <dsp:cNvSpPr/>
      </dsp:nvSpPr>
      <dsp:spPr>
        <a:xfrm>
          <a:off x="3033609" y="475361"/>
          <a:ext cx="1951482" cy="195148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06169"/>
                <a:satOff val="-11919"/>
                <a:lumOff val="118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06169"/>
                <a:satOff val="-11919"/>
                <a:lumOff val="118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06169"/>
                <a:satOff val="-11919"/>
                <a:lumOff val="118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High-Risk</a:t>
          </a:r>
          <a:r>
            <a:rPr lang="en-US" sz="1700" kern="1200"/>
            <a:t>: Systems impacting rights and safety (e.g., job screening, law enforcement).</a:t>
          </a:r>
        </a:p>
      </dsp:txBody>
      <dsp:txXfrm>
        <a:off x="3128872" y="570624"/>
        <a:ext cx="1760956" cy="1760956"/>
      </dsp:txXfrm>
    </dsp:sp>
    <dsp:sp modelId="{0E812426-22EC-46BD-A31A-EE4D0A1807C2}">
      <dsp:nvSpPr>
        <dsp:cNvPr id="0" name=""/>
        <dsp:cNvSpPr/>
      </dsp:nvSpPr>
      <dsp:spPr>
        <a:xfrm>
          <a:off x="932013" y="2576957"/>
          <a:ext cx="1951482" cy="195148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12338"/>
                <a:satOff val="-23837"/>
                <a:lumOff val="236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12338"/>
                <a:satOff val="-23837"/>
                <a:lumOff val="236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12338"/>
                <a:satOff val="-23837"/>
                <a:lumOff val="236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Transparency Risk</a:t>
          </a:r>
          <a:r>
            <a:rPr lang="en-US" sz="1700" kern="1200" dirty="0"/>
            <a:t>: Disclosures required for manipulation-prone applications.</a:t>
          </a:r>
        </a:p>
      </dsp:txBody>
      <dsp:txXfrm>
        <a:off x="1027276" y="2672220"/>
        <a:ext cx="1760956" cy="1760956"/>
      </dsp:txXfrm>
    </dsp:sp>
    <dsp:sp modelId="{308F1579-C402-485E-B8D4-BDE8B8E0647C}">
      <dsp:nvSpPr>
        <dsp:cNvPr id="0" name=""/>
        <dsp:cNvSpPr/>
      </dsp:nvSpPr>
      <dsp:spPr>
        <a:xfrm>
          <a:off x="3033609" y="2576957"/>
          <a:ext cx="1951482" cy="195148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618507"/>
                <a:satOff val="-35756"/>
                <a:lumOff val="354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618507"/>
                <a:satOff val="-35756"/>
                <a:lumOff val="354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618507"/>
                <a:satOff val="-35756"/>
                <a:lumOff val="354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Minimal Risk</a:t>
          </a:r>
          <a:r>
            <a:rPr lang="en-US" sz="1700" kern="1200"/>
            <a:t>: General use with voluntary standards adherence.</a:t>
          </a:r>
        </a:p>
      </dsp:txBody>
      <dsp:txXfrm>
        <a:off x="3128872" y="2672220"/>
        <a:ext cx="1760956" cy="176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9EF6B-1EB7-419B-8DBE-BF4E7CEDF5E9}">
      <dsp:nvSpPr>
        <dsp:cNvPr id="0" name=""/>
        <dsp:cNvSpPr/>
      </dsp:nvSpPr>
      <dsp:spPr>
        <a:xfrm>
          <a:off x="181904" y="386935"/>
          <a:ext cx="7859860" cy="3410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130" tIns="756000" rIns="624130" bIns="396000" numCol="1" spcCol="1270" anchor="ctr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Responsibility for scientific output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Transparent GAI use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Privacy, confidentiality, and intellectual property rights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Legal and ethical standards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Refrain from using GAI substantially in sensitive activities</a:t>
          </a:r>
        </a:p>
      </dsp:txBody>
      <dsp:txXfrm>
        <a:off x="181904" y="386935"/>
        <a:ext cx="7859860" cy="3410359"/>
      </dsp:txXfrm>
    </dsp:sp>
    <dsp:sp modelId="{BB75020F-81B9-42C3-A4AB-1B9EE193638B}">
      <dsp:nvSpPr>
        <dsp:cNvPr id="0" name=""/>
        <dsp:cNvSpPr/>
      </dsp:nvSpPr>
      <dsp:spPr>
        <a:xfrm>
          <a:off x="598194" y="86153"/>
          <a:ext cx="5629235" cy="7638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772" tIns="0" rIns="2127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>
              <a:latin typeface="Calibri" panose="020F0502020204030204" pitchFamily="34" charset="0"/>
              <a:cs typeface="Calibri" panose="020F0502020204030204" pitchFamily="34" charset="0"/>
            </a:rPr>
            <a:t>Researchers</a:t>
          </a: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635480" y="123439"/>
        <a:ext cx="5554663" cy="689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9EF6B-1EB7-419B-8DBE-BF4E7CEDF5E9}">
      <dsp:nvSpPr>
        <dsp:cNvPr id="0" name=""/>
        <dsp:cNvSpPr/>
      </dsp:nvSpPr>
      <dsp:spPr>
        <a:xfrm>
          <a:off x="0" y="657489"/>
          <a:ext cx="7843593" cy="33434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750" tIns="504000" rIns="608750" bIns="3600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Promote, guide, and support the responsible use of GAI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Monitor and evaluate the development and use of GAI systems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Reference or integrate GAI guidelines into general research guidelines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Implement local or cloud-based GAI tools with adequate data protection measures</a:t>
          </a:r>
        </a:p>
      </dsp:txBody>
      <dsp:txXfrm>
        <a:off x="0" y="657489"/>
        <a:ext cx="7843593" cy="3343469"/>
      </dsp:txXfrm>
    </dsp:sp>
    <dsp:sp modelId="{BB75020F-81B9-42C3-A4AB-1B9EE193638B}">
      <dsp:nvSpPr>
        <dsp:cNvPr id="0" name=""/>
        <dsp:cNvSpPr/>
      </dsp:nvSpPr>
      <dsp:spPr>
        <a:xfrm>
          <a:off x="391796" y="343476"/>
          <a:ext cx="5485153" cy="746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528" tIns="0" rIns="20752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Research Organizations</a:t>
          </a:r>
          <a:r>
            <a:rPr lang="en-US" sz="2300" b="0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:</a:t>
          </a:r>
          <a:endParaRPr lang="en-US" sz="23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8215" y="379895"/>
        <a:ext cx="5412315" cy="673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4F2D-BEE5-FB44-9A96-ED5266A67716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0CF5B-C663-264F-AFCB-2A8BE296B5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2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You’re leading a team that’s considering adopting an AI coding assistant for a new project involving sensitive user data. Your task is to create a comprehensive plan that addresses the ethical and security concerns discussed in the lesson.</a:t>
            </a:r>
            <a:br>
              <a:rPr lang="en-US" b="0" i="0" dirty="0">
                <a:solidFill>
                  <a:srgbClr val="212529"/>
                </a:solidFill>
                <a:effectLst/>
                <a:latin typeface="Mulish"/>
              </a:rPr>
            </a:br>
            <a:endParaRPr lang="en-US" b="0" i="0" dirty="0">
              <a:solidFill>
                <a:srgbClr val="212529"/>
              </a:solidFill>
              <a:effectLst/>
              <a:latin typeface="Mulish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36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887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931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nl-NL" sz="1200" b="1" dirty="0">
                <a:latin typeface="Calibri" panose="020F0502020204030204" pitchFamily="34" charset="0"/>
                <a:cs typeface="Calibri" panose="020F0502020204030204" pitchFamily="34" charset="0"/>
              </a:rPr>
              <a:t>The AI Act </a:t>
            </a:r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l-NL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 in December 2023, </a:t>
            </a:r>
            <a:r>
              <a:rPr lang="nl-NL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approved</a:t>
            </a:r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NL" sz="1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nl-NL" sz="1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18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Purpose</a:t>
            </a:r>
            <a:r>
              <a:rPr lang="en-US" sz="1200" dirty="0"/>
              <a:t>: Ensures AI is safe, respects fundamental rights, and supports democracy, the rule of law, and environmental standards.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Benefits &amp; Risks</a:t>
            </a:r>
            <a:r>
              <a:rPr lang="en-US" sz="1200" dirty="0"/>
              <a:t>: AI brings societal and economic benefits but also new safety and rights-related risks that could impact trust.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Applicability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Applies to </a:t>
            </a:r>
            <a:r>
              <a:rPr lang="en-US" sz="1200" b="1" dirty="0"/>
              <a:t>public &amp; private sectors</a:t>
            </a:r>
            <a:r>
              <a:rPr lang="en-US" sz="1200" dirty="0"/>
              <a:t> within and outside the EU if AI impacts people in the EU.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Exemptions: Research, military/defense, and non-market prototypes.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Risk Categories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/>
              <a:t>Unacceptable Risk</a:t>
            </a:r>
            <a:r>
              <a:rPr lang="en-US" sz="1200" dirty="0"/>
              <a:t>: Banned uses (e.g., social scoring, exploitative manipulation).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/>
              <a:t>High-Risk</a:t>
            </a:r>
            <a:r>
              <a:rPr lang="en-US" sz="1200" dirty="0"/>
              <a:t>: Systems impacting rights and safety (e.g., job screening, law enforcement).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/>
              <a:t>Transparency Risk</a:t>
            </a:r>
            <a:r>
              <a:rPr lang="en-US" sz="1200" dirty="0"/>
              <a:t>: Disclosures required for manipulation-prone applications.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dirty="0"/>
              <a:t>Minimal Risk</a:t>
            </a:r>
            <a:r>
              <a:rPr lang="en-US" sz="1200" dirty="0"/>
              <a:t>: General use with voluntary standards adherence.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Compliance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High-Risk Obligations</a:t>
            </a:r>
            <a:r>
              <a:rPr lang="en-US" sz="1200" dirty="0"/>
              <a:t>: Conformity assessments, data quality, transparency, cybersecurity.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Systemic Risks</a:t>
            </a:r>
            <a:r>
              <a:rPr lang="en-US" sz="1200" dirty="0"/>
              <a:t>: Rules for general-purpose AI, including labeling requirements for generative outputs.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NL" sz="1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2024)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1471B-461F-4E46-8ED6-2A9CE20CFF5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740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1471B-461F-4E46-8ED6-2A9CE20CFF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45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1471B-461F-4E46-8ED6-2A9CE20CFF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06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sz="2000" b="1" i="0" dirty="0">
                <a:solidFill>
                  <a:srgbClr val="383838"/>
                </a:solidFill>
                <a:effectLst/>
                <a:latin typeface="Mulish"/>
              </a:rPr>
              <a:t>Collaborative Oversight</a:t>
            </a:r>
            <a:endParaRPr lang="en-US" sz="2000" b="0" i="0" dirty="0">
              <a:solidFill>
                <a:srgbClr val="383838"/>
              </a:solidFill>
              <a:effectLst/>
              <a:latin typeface="Mulish"/>
            </a:endParaRPr>
          </a:p>
          <a:p>
            <a:pPr lvl="1"/>
            <a:r>
              <a:rPr lang="en-US" sz="1600" dirty="0">
                <a:solidFill>
                  <a:srgbClr val="383838"/>
                </a:solidFill>
                <a:latin typeface="Mulish"/>
              </a:rPr>
              <a:t>M</a:t>
            </a:r>
            <a:r>
              <a:rPr lang="en-US" sz="1600" b="0" i="0" dirty="0">
                <a:solidFill>
                  <a:srgbClr val="383838"/>
                </a:solidFill>
                <a:effectLst/>
                <a:latin typeface="Mulish"/>
              </a:rPr>
              <a:t>ultiple perspectives help identify potential flaws that an individual developer might overlook. Implementing regular code reviews can foster an environment of collective responsibility, enhancing code quality through diverse perspectives.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0CF5B-C663-264F-AFCB-2A8BE296B50B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718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B646-E40B-7A46-AFB2-4823751FFB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Let’s stay</a:t>
            </a:r>
            <a:br>
              <a:rPr lang="en-US" dirty="0"/>
            </a:br>
            <a:r>
              <a:rPr lang="en-US" dirty="0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www.eScienceCenter.nl</a:t>
            </a:r>
            <a:endParaRPr lang="nl-NL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info@esciencecenter.com</a:t>
            </a:r>
            <a:endParaRPr lang="nl-NL" dirty="0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insider.com/amazon-chatgpt-openai-warns-employees-not-share-confidential-information-microsoft-2023-1" TargetMode="External"/><Relationship Id="rId7" Type="http://schemas.openxmlformats.org/officeDocument/2006/relationships/hyperlink" Target="https://www.llama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abnine.com/" TargetMode="External"/><Relationship Id="rId5" Type="http://schemas.openxmlformats.org/officeDocument/2006/relationships/hyperlink" Target="https://help.openai.com/en/articles/6783457-chatgpt-general-faq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nytimes.com/2023/10/10/climate/ai-could-soon-need-as-much-electricity-as-an-entire-country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75559-0224-1FAC-BA8E-F5356831F3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0877" y="1543049"/>
            <a:ext cx="7026638" cy="487274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at least two potential risks or vulnerabilities that could arise from using an AI coding assistant in this project.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risk identified, propose a specific mitigation strategy. Explain how this strategy addresses the risk and aligns with the best practices discussed in the lesson.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Draft a set of at least 5 ethical guidelines for your team to follow when using the AI coding assistant. These should cover areas such as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bias prevention, code review processes, and data privacy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Outline a security protocol that includes at least three specific measures to protect sensitive data and ensure the integrity of the AI-assisted development process.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a collaborative code review process that leverages the strengths of both human developers and the AI assistant while mitigating potential risks.</a:t>
            </a:r>
          </a:p>
          <a:p>
            <a:endParaRPr lang="en-NL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901B5-DA2C-5B16-6A5F-29E0066C23EE}"/>
              </a:ext>
            </a:extLst>
          </p:cNvPr>
          <p:cNvSpPr txBox="1"/>
          <p:nvPr/>
        </p:nvSpPr>
        <p:spPr>
          <a:xfrm>
            <a:off x="4380876" y="758805"/>
            <a:ext cx="6718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 coding assistant ethics challenge (15 min)</a:t>
            </a:r>
          </a:p>
        </p:txBody>
      </p:sp>
    </p:spTree>
    <p:extLst>
      <p:ext uri="{BB962C8B-B14F-4D97-AF65-F5344CB8AC3E}">
        <p14:creationId xmlns:p14="http://schemas.microsoft.com/office/powerpoint/2010/main" val="343729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283A-B6D4-A246-8704-3CAC4A0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9C2-7D14-0447-80CE-F974F548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3" y="1690688"/>
            <a:ext cx="10783333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Dealing with sensitive research and personal data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your input will probably be used to further train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tools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 is processed and stored on US servers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i="0" dirty="0">
                <a:effectLst/>
                <a:latin typeface="Mulish"/>
              </a:rPr>
              <a:t>	</a:t>
            </a:r>
            <a:endParaRPr lang="en-US" sz="1800" b="0" i="0" dirty="0">
              <a:effectLst/>
              <a:latin typeface="Mulish"/>
            </a:endParaRPr>
          </a:p>
          <a:p>
            <a:pPr lvl="1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688F5-F836-0C93-A8AC-D2D5025E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88" y="4724100"/>
            <a:ext cx="5598245" cy="17616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71EF5D-EEAE-8496-34ED-F3BED52350E5}"/>
              </a:ext>
            </a:extLst>
          </p:cNvPr>
          <p:cNvSpPr txBox="1">
            <a:spLocks/>
          </p:cNvSpPr>
          <p:nvPr/>
        </p:nvSpPr>
        <p:spPr>
          <a:xfrm>
            <a:off x="6023288" y="6442228"/>
            <a:ext cx="6158070" cy="74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https://businessinsider.com/amazon-chatgpt-openai-warns-employees-not-share-confidential-information-microsoft-2023-1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83DFB-38E6-0195-71C4-1C73F754A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21" y="4743437"/>
            <a:ext cx="4853417" cy="17587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629E20-9AFA-2481-5B80-6ABA971C574D}"/>
              </a:ext>
            </a:extLst>
          </p:cNvPr>
          <p:cNvSpPr txBox="1">
            <a:spLocks/>
          </p:cNvSpPr>
          <p:nvPr/>
        </p:nvSpPr>
        <p:spPr>
          <a:xfrm>
            <a:off x="1041128" y="6483246"/>
            <a:ext cx="5414279" cy="74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https://help.openai.com/en/articles/6783457-chatgpt-general-faq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0FAB9-8A6E-C2EB-7951-F403C1DC1104}"/>
              </a:ext>
            </a:extLst>
          </p:cNvPr>
          <p:cNvSpPr txBox="1"/>
          <p:nvPr/>
        </p:nvSpPr>
        <p:spPr>
          <a:xfrm>
            <a:off x="1711944" y="3150616"/>
            <a:ext cx="807218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Mulish"/>
              </a:rPr>
              <a:t>Use offline AI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ulish"/>
              </a:rPr>
              <a:t>For projects involving proprietary or sensitive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Mulish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TabNine</a:t>
            </a:r>
            <a:r>
              <a:rPr lang="en-US" b="0" i="0" dirty="0">
                <a:effectLst/>
                <a:latin typeface="Mulish"/>
              </a:rPr>
              <a:t> can be run locally without the need for Internet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ulish"/>
              </a:rPr>
              <a:t>Training a </a:t>
            </a:r>
            <a:r>
              <a:rPr lang="en-US" b="0" i="0" u="none" strike="noStrike" dirty="0" err="1">
                <a:effectLst/>
                <a:latin typeface="Mulish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LLaMA</a:t>
            </a:r>
            <a:r>
              <a:rPr lang="en-US" b="0" i="0" dirty="0">
                <a:effectLst/>
                <a:latin typeface="Mulish"/>
              </a:rPr>
              <a:t> model locally, which allows for a customized coding assistant </a:t>
            </a:r>
          </a:p>
        </p:txBody>
      </p:sp>
    </p:spTree>
    <p:extLst>
      <p:ext uri="{BB962C8B-B14F-4D97-AF65-F5344CB8AC3E}">
        <p14:creationId xmlns:p14="http://schemas.microsoft.com/office/powerpoint/2010/main" val="132043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EAD2-A125-1101-C650-89CECB45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 measures</a:t>
            </a:r>
            <a:endParaRPr lang="en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CE8F-564C-D314-6A94-2B1C690A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292" y="1735685"/>
            <a:ext cx="10274508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Mulish"/>
              </a:rPr>
              <a:t>Access controls and data encryption</a:t>
            </a:r>
            <a:r>
              <a:rPr lang="en-US" sz="2400" b="0" i="0" dirty="0">
                <a:effectLst/>
                <a:latin typeface="Mulish"/>
              </a:rPr>
              <a:t> to protect sensitive code bases </a:t>
            </a:r>
          </a:p>
          <a:p>
            <a:pPr lvl="1"/>
            <a:r>
              <a:rPr lang="en-US" sz="1800" dirty="0">
                <a:latin typeface="Mulish"/>
              </a:rPr>
              <a:t>P</a:t>
            </a:r>
            <a:r>
              <a:rPr lang="en-US" sz="1800" b="0" i="0" dirty="0">
                <a:effectLst/>
                <a:latin typeface="Mulish"/>
              </a:rPr>
              <a:t>revents unauthorized access </a:t>
            </a:r>
            <a:r>
              <a:rPr lang="en-US" sz="1800" b="0" i="0" dirty="0">
                <a:effectLst/>
                <a:latin typeface="Mulish"/>
                <a:sym typeface="Wingdings" pitchFamily="2" charset="2"/>
              </a:rPr>
              <a:t></a:t>
            </a:r>
            <a:r>
              <a:rPr lang="en-US" sz="1800" b="0" i="0" dirty="0">
                <a:effectLst/>
                <a:latin typeface="Mulish"/>
              </a:rPr>
              <a:t> reducing the risk of data breaches or malicious tampering.</a:t>
            </a:r>
          </a:p>
          <a:p>
            <a:pPr lvl="1"/>
            <a:endParaRPr lang="en-US" sz="1800" b="0" i="0" dirty="0">
              <a:effectLst/>
              <a:latin typeface="Mulis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Mulish"/>
              </a:rPr>
              <a:t>Continuous monitoring and updates</a:t>
            </a:r>
          </a:p>
          <a:p>
            <a:pPr lvl="1"/>
            <a:r>
              <a:rPr lang="en-US" sz="1800" b="0" i="0" dirty="0">
                <a:effectLst/>
                <a:latin typeface="Mulish"/>
              </a:rPr>
              <a:t>Automate updates and ensure that the latest security practices are consistently applied </a:t>
            </a:r>
            <a:r>
              <a:rPr lang="en-US" sz="1800" b="0" i="0" dirty="0">
                <a:effectLst/>
                <a:latin typeface="Mulish"/>
                <a:sym typeface="Wingdings" pitchFamily="2" charset="2"/>
              </a:rPr>
              <a:t> minimize the introduction of vulnerabilities</a:t>
            </a:r>
          </a:p>
          <a:p>
            <a:pPr lvl="1"/>
            <a:endParaRPr lang="en-US" sz="1800" b="0" i="0" dirty="0">
              <a:effectLst/>
              <a:latin typeface="Mulis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Mulish"/>
              </a:rPr>
              <a:t>Collaborative Oversight</a:t>
            </a:r>
          </a:p>
          <a:p>
            <a:pPr lvl="1"/>
            <a:r>
              <a:rPr lang="en-US" sz="1800" dirty="0">
                <a:latin typeface="Mulish"/>
              </a:rPr>
              <a:t>R</a:t>
            </a:r>
            <a:r>
              <a:rPr lang="en-US" sz="1800" b="0" i="0" dirty="0">
                <a:effectLst/>
                <a:latin typeface="Mulish"/>
              </a:rPr>
              <a:t>egular code reviews can promote collective responsibility, enhancing code quality through diverse perspectives</a:t>
            </a:r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41668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6E9D-6221-8E4A-BEBE-1EE9A201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6158-DC56-2742-9B0B-28B0612B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292" y="1825625"/>
            <a:ext cx="10274508" cy="435133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Code generation and optimization using Chat, Command, and Autocomplete functions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Codeium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Follow best practices (e.g., always review generated code) and be cautious with sensitive data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 aware of potential biases in AI-generated code and ensure ethical coding practices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 AI as a tool to augment, not replace, your coding skills!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BDD0A-6107-BAC5-534E-A9C1C60BEFF1}"/>
              </a:ext>
            </a:extLst>
          </p:cNvPr>
          <p:cNvSpPr txBox="1"/>
          <p:nvPr/>
        </p:nvSpPr>
        <p:spPr>
          <a:xfrm>
            <a:off x="4200993" y="5715298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your questions?</a:t>
            </a:r>
          </a:p>
        </p:txBody>
      </p:sp>
    </p:spTree>
    <p:extLst>
      <p:ext uri="{BB962C8B-B14F-4D97-AF65-F5344CB8AC3E}">
        <p14:creationId xmlns:p14="http://schemas.microsoft.com/office/powerpoint/2010/main" val="438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CFDB-6495-F04A-ABA1-3A7535D6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7B52-58B4-AC49-A439-DA766EBC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Survey: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here will be a QR code to a feedback form</a:t>
            </a:r>
          </a:p>
        </p:txBody>
      </p:sp>
    </p:spTree>
    <p:extLst>
      <p:ext uri="{BB962C8B-B14F-4D97-AF65-F5344CB8AC3E}">
        <p14:creationId xmlns:p14="http://schemas.microsoft.com/office/powerpoint/2010/main" val="286643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AA6A-9F95-C8EC-D1FC-F604A9AB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483" y="1890437"/>
            <a:ext cx="6096000" cy="1215301"/>
          </a:xfrm>
        </p:spPr>
        <p:txBody>
          <a:bodyPr/>
          <a:lstStyle/>
          <a:p>
            <a:pPr algn="ctr"/>
            <a:r>
              <a:rPr lang="en-NL" dirty="0"/>
              <a:t>Giulia Crocioni</a:t>
            </a:r>
            <a:br>
              <a:rPr lang="en-NL" dirty="0"/>
            </a:br>
            <a:r>
              <a:rPr lang="en-NL" sz="2400" b="0" dirty="0"/>
              <a:t>g.crocioni@esciencecenter.nl</a:t>
            </a:r>
            <a:endParaRPr lang="en-NL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3D19-C4DD-8EC2-4BA6-95C90E92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761" y="2572746"/>
            <a:ext cx="2320229" cy="1712507"/>
          </a:xfrm>
        </p:spPr>
        <p:txBody>
          <a:bodyPr anchor="ctr"/>
          <a:lstStyle/>
          <a:p>
            <a:pPr algn="ctr"/>
            <a:r>
              <a:rPr lang="en-NL" sz="3600" dirty="0"/>
              <a:t>The end!</a:t>
            </a:r>
          </a:p>
          <a:p>
            <a:pPr algn="ctr"/>
            <a:r>
              <a:rPr lang="en-NL" sz="3600" dirty="0"/>
              <a:t>Thanks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A58CB1-EDC2-72B1-28D8-658495100D57}"/>
              </a:ext>
            </a:extLst>
          </p:cNvPr>
          <p:cNvSpPr txBox="1">
            <a:spLocks/>
          </p:cNvSpPr>
          <p:nvPr/>
        </p:nvSpPr>
        <p:spPr>
          <a:xfrm>
            <a:off x="6089483" y="5247681"/>
            <a:ext cx="6095999" cy="1215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dirty="0"/>
              <a:t>Olga Minaeva</a:t>
            </a:r>
          </a:p>
          <a:p>
            <a:pPr algn="ctr"/>
            <a:r>
              <a:rPr lang="en-NL" sz="2400" b="0" dirty="0"/>
              <a:t>o.minaeva@nwo-i.nl</a:t>
            </a:r>
          </a:p>
        </p:txBody>
      </p:sp>
      <p:pic>
        <p:nvPicPr>
          <p:cNvPr id="6" name="Picture 5" descr="A person in a green blouse&#10;&#10;Description automatically generated">
            <a:extLst>
              <a:ext uri="{FF2B5EF4-FFF2-40B4-BE49-F238E27FC236}">
                <a16:creationId xmlns:a16="http://schemas.microsoft.com/office/drawing/2014/main" id="{DEA87B52-FB2E-BCD1-C763-B151AF73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203" r="11614" b="32944"/>
          <a:stretch/>
        </p:blipFill>
        <p:spPr>
          <a:xfrm>
            <a:off x="8342731" y="184903"/>
            <a:ext cx="1589505" cy="1513573"/>
          </a:xfrm>
          <a:prstGeom prst="ellipse">
            <a:avLst/>
          </a:prstGeom>
        </p:spPr>
      </p:pic>
      <p:pic>
        <p:nvPicPr>
          <p:cNvPr id="8" name="Picture 7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189F01FB-4925-5F74-8A8C-1A58EC14D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31" y="3381957"/>
            <a:ext cx="1589505" cy="1589505"/>
          </a:xfrm>
          <a:prstGeom prst="ellipse">
            <a:avLst/>
          </a:prstGeom>
        </p:spPr>
      </p:pic>
      <p:pic>
        <p:nvPicPr>
          <p:cNvPr id="1026" name="Picture 2" descr="Project management Applied and Engineering Sciences (AES) | NWO">
            <a:extLst>
              <a:ext uri="{FF2B5EF4-FFF2-40B4-BE49-F238E27FC236}">
                <a16:creationId xmlns:a16="http://schemas.microsoft.com/office/drawing/2014/main" id="{F5263F05-A432-357C-40BB-9D40501F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61" y="0"/>
            <a:ext cx="1341739" cy="21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9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283A-B6D4-A246-8704-3CAC4A0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Ethical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ecurity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onsiderations</a:t>
            </a:r>
          </a:p>
        </p:txBody>
      </p:sp>
      <p:pic>
        <p:nvPicPr>
          <p:cNvPr id="8194" name="Picture 2" descr="Ian Bremmer en LinkedIn: ai datasets = critical for machine learning  research &amp; development yet… | 19 comentarios">
            <a:extLst>
              <a:ext uri="{FF2B5EF4-FFF2-40B4-BE49-F238E27FC236}">
                <a16:creationId xmlns:a16="http://schemas.microsoft.com/office/drawing/2014/main" id="{D09D53B5-8856-59C8-4087-DAE03D5F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06" y="1445067"/>
            <a:ext cx="6945194" cy="43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9C2-7D14-0447-80CE-F974F548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1825624"/>
            <a:ext cx="5754656" cy="5030212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AI-generated content is based on human choices, values, and flaws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Lack of diversity in training data</a:t>
            </a:r>
          </a:p>
          <a:p>
            <a:pPr lvl="1">
              <a:buFont typeface="Wingdings" pitchFamily="2" charset="2"/>
              <a:buChar char="à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3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283A-B6D4-A246-8704-3CAC4A0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Ethical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ecurity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9C2-7D14-0447-80CE-F974F548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755776"/>
            <a:ext cx="7874000" cy="503021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Environmental costs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(energy and water use)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2027, the annual electricity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usage of AI servers could equal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annual electricity usage of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Netherlands or Sweden.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LLM could use up to 500 ml of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water per 5-50 prompts.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6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BA0E-F2E1-3B5E-2582-3D78E650B5D4}"/>
              </a:ext>
            </a:extLst>
          </p:cNvPr>
          <p:cNvSpPr txBox="1"/>
          <p:nvPr/>
        </p:nvSpPr>
        <p:spPr>
          <a:xfrm>
            <a:off x="228599" y="6440338"/>
            <a:ext cx="1173480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05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 https://www.nytimes.com/2023/10/10/climate/ai-could-soon-need-as-much-electricity-as-an-entire-country.html</a:t>
            </a:r>
            <a:endParaRPr lang="en-NL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2.  https://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fortune.com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/2023/09/09/ai-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-usage-fuels-spike-in-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-water-consumption/?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utm_source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www.joinsuperhuman.ai&amp;utm_medium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newsletter&amp;utm_campaign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=ai-needs-a-lot-of-water</a:t>
            </a:r>
            <a:endParaRPr lang="en-NL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C93AF6-C2B9-574D-2AA1-96411BFD3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"/>
          <a:stretch/>
        </p:blipFill>
        <p:spPr bwMode="auto">
          <a:xfrm>
            <a:off x="4876800" y="2291191"/>
            <a:ext cx="7086600" cy="38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5ACB8-BDE9-7A91-CBDC-48C62A9E765C}"/>
              </a:ext>
            </a:extLst>
          </p:cNvPr>
          <p:cNvSpPr txBox="1"/>
          <p:nvPr/>
        </p:nvSpPr>
        <p:spPr>
          <a:xfrm>
            <a:off x="5143499" y="6123543"/>
            <a:ext cx="731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Screenshot: “The AI Index 2023 Annual Report,” AI Index Steering Committee, Institute for Human-Centered AI, Stanford University, Stanford, CA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830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283A-B6D4-A246-8704-3CAC4A0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9C2-7D14-0447-80CE-F974F548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Exploitative labor to train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'reinforcement learning through human feedback’ outsourced to low-wage employees in Kenya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Unequal accessibility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cost of tools is a barrier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 of particular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tools may be restricted due to government regulation or censorship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2B505-B9CF-E64F-41E4-0EE629693ECC}"/>
              </a:ext>
            </a:extLst>
          </p:cNvPr>
          <p:cNvSpPr txBox="1"/>
          <p:nvPr/>
        </p:nvSpPr>
        <p:spPr>
          <a:xfrm>
            <a:off x="838200" y="6362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 https://time.com/6247678/openai-chatgpt-kenya-workers/</a:t>
            </a:r>
          </a:p>
        </p:txBody>
      </p:sp>
    </p:spTree>
    <p:extLst>
      <p:ext uri="{BB962C8B-B14F-4D97-AF65-F5344CB8AC3E}">
        <p14:creationId xmlns:p14="http://schemas.microsoft.com/office/powerpoint/2010/main" val="7643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BDFE-8BA1-0F05-5CC3-B35CFDA6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Best practices for ethical use of AI assistants</a:t>
            </a:r>
            <a:endParaRPr lang="en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C934-BDE5-D7DA-DBD2-875DF3EE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62" y="1825625"/>
            <a:ext cx="10229538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Mulish"/>
              </a:rPr>
              <a:t>Vigilant evaluation of results </a:t>
            </a:r>
            <a:r>
              <a:rPr lang="en-US" sz="2400" b="0" i="0" dirty="0">
                <a:effectLst/>
                <a:latin typeface="Mulish"/>
              </a:rPr>
              <a:t>to identify and reduce potential biases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Mulish"/>
            </a:endParaRPr>
          </a:p>
          <a:p>
            <a:r>
              <a:rPr lang="en-US" sz="2400" i="0" dirty="0">
                <a:effectLst/>
                <a:latin typeface="Mulish"/>
              </a:rPr>
              <a:t>Transparency and accountability in AI use</a:t>
            </a:r>
          </a:p>
          <a:p>
            <a:pPr lvl="1"/>
            <a:r>
              <a:rPr lang="en-US" sz="2000" dirty="0">
                <a:latin typeface="Mulish"/>
              </a:rPr>
              <a:t>A</a:t>
            </a:r>
            <a:r>
              <a:rPr lang="en-US" sz="2000" i="0" dirty="0">
                <a:effectLst/>
                <a:latin typeface="Mulish"/>
              </a:rPr>
              <a:t>cknowledge and cite AI-generated output in your work</a:t>
            </a:r>
          </a:p>
          <a:p>
            <a:pPr lvl="1"/>
            <a:endParaRPr lang="en-US" b="1" i="0" dirty="0">
              <a:effectLst/>
              <a:latin typeface="Mulish"/>
            </a:endParaRPr>
          </a:p>
          <a:p>
            <a:r>
              <a:rPr lang="en-US" sz="2400" i="0" dirty="0">
                <a:effectLst/>
                <a:latin typeface="Mulish"/>
              </a:rPr>
              <a:t>Following clear AI guidelines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4379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744-5168-6191-FF6B-EFD35558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48732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 AI regulations in the EU </a:t>
            </a:r>
            <a:endParaRPr lang="nl-NL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89BAE0-5915-9ED0-6508-69532D5E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468540"/>
            <a:ext cx="6451798" cy="39035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b="1" dirty="0">
                <a:latin typeface="Calibri" panose="020F0502020204030204" pitchFamily="34" charset="0"/>
                <a:cs typeface="Calibri" panose="020F0502020204030204" pitchFamily="34" charset="0"/>
              </a:rPr>
              <a:t>The AI Act 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(August 2024)</a:t>
            </a:r>
            <a:endParaRPr lang="nl-NL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Ensures AI is safe, respects fundamental rights, and supports democracy, the rule of law, and environmental standards.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Applies to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public &amp; private sectors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within and outside the EU if AI impacts people in the EU.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Exemptions: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military/defense, and non-market prototypes.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4C945FE-9724-D8F1-AF26-C86879094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034818"/>
              </p:ext>
            </p:extLst>
          </p:nvPr>
        </p:nvGraphicFramePr>
        <p:xfrm>
          <a:off x="6578600" y="1854200"/>
          <a:ext cx="5917105" cy="5003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63920F-9068-23D9-9ED8-1C305ED24643}"/>
              </a:ext>
            </a:extLst>
          </p:cNvPr>
          <p:cNvSpPr txBox="1"/>
          <p:nvPr/>
        </p:nvSpPr>
        <p:spPr>
          <a:xfrm>
            <a:off x="8229052" y="1229500"/>
            <a:ext cx="2616200" cy="478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2610888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5EF9DEF-CDD6-4B9E-72F4-784E6304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662482"/>
            <a:ext cx="10684764" cy="1325563"/>
          </a:xfrm>
        </p:spPr>
        <p:txBody>
          <a:bodyPr/>
          <a:lstStyle/>
          <a:p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 AI regulations in the EU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85601BDC-E3AA-2362-7F2F-DAB0A65F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95237"/>
            <a:ext cx="10684764" cy="10905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Living guidelines 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responsible use of generative AI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research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European Commission (March 2024)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05F4C1F3-9137-226C-3E8F-598FBD77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951" y="0"/>
            <a:ext cx="3759049" cy="5305413"/>
          </a:xfrm>
          <a:prstGeom prst="rect">
            <a:avLst/>
          </a:prstGeom>
        </p:spPr>
      </p:pic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019BE793-91DE-2F9B-5B3B-74FED57DD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526971"/>
              </p:ext>
            </p:extLst>
          </p:nvPr>
        </p:nvGraphicFramePr>
        <p:xfrm>
          <a:off x="471613" y="2903836"/>
          <a:ext cx="8041765" cy="38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733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5EF9DEF-CDD6-4B9E-72F4-784E6304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662482"/>
            <a:ext cx="10684764" cy="1325563"/>
          </a:xfrm>
        </p:spPr>
        <p:txBody>
          <a:bodyPr/>
          <a:lstStyle/>
          <a:p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 AI regulations in the EU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85601BDC-E3AA-2362-7F2F-DAB0A65F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95237"/>
            <a:ext cx="10684764" cy="10905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Living guidelines 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responsible use of generative AI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research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European Commission (March 2024)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05F4C1F3-9137-226C-3E8F-598FBD77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951" y="0"/>
            <a:ext cx="3759049" cy="5305413"/>
          </a:xfrm>
          <a:prstGeom prst="rect">
            <a:avLst/>
          </a:prstGeom>
        </p:spPr>
      </p:pic>
      <p:graphicFrame>
        <p:nvGraphicFramePr>
          <p:cNvPr id="23" name="Tijdelijke aanduiding voor inhoud 2">
            <a:extLst>
              <a:ext uri="{FF2B5EF4-FFF2-40B4-BE49-F238E27FC236}">
                <a16:creationId xmlns:a16="http://schemas.microsoft.com/office/drawing/2014/main" id="{53C17F1A-B83B-CE45-2CCD-39610C86E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041226"/>
              </p:ext>
            </p:extLst>
          </p:nvPr>
        </p:nvGraphicFramePr>
        <p:xfrm>
          <a:off x="669035" y="2640088"/>
          <a:ext cx="7843593" cy="403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81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FEDA-CE1F-9009-C570-B9CC0012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75B5-487E-B1D4-F639-E082594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52" y="1690688"/>
            <a:ext cx="10214548" cy="435133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andom and systematic errors can undermine reliability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 Copilot generated correct code only 46.3 percent of the time</a:t>
            </a:r>
          </a:p>
          <a:p>
            <a:pPr lvl="1">
              <a:buFont typeface="Wingdings" pitchFamily="2" charset="2"/>
              <a:buChar char="à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à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Intellectual property issues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not enter copyrighted materials 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lurred boundaries of authorship and ownership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clear-cut answers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5336D-B507-B282-C2DB-B93C1BDDFD2E}"/>
              </a:ext>
            </a:extLst>
          </p:cNvPr>
          <p:cNvSpPr txBox="1"/>
          <p:nvPr/>
        </p:nvSpPr>
        <p:spPr>
          <a:xfrm>
            <a:off x="1841500" y="2693085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  <a:latin typeface="Mulish"/>
              </a:rPr>
              <a:t>Code review processes</a:t>
            </a:r>
            <a:r>
              <a:rPr lang="en-US" sz="1800" b="0" i="0" dirty="0">
                <a:effectLst/>
                <a:latin typeface="Mulish"/>
              </a:rPr>
              <a:t> to evaluate AI-generated code for potential vulnerabilities and errors. </a:t>
            </a:r>
          </a:p>
        </p:txBody>
      </p:sp>
    </p:spTree>
    <p:extLst>
      <p:ext uri="{BB962C8B-B14F-4D97-AF65-F5344CB8AC3E}">
        <p14:creationId xmlns:p14="http://schemas.microsoft.com/office/powerpoint/2010/main" val="278336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ience colors">
    <a:dk1>
      <a:srgbClr val="000000"/>
    </a:dk1>
    <a:lt1>
      <a:srgbClr val="FFFFFF"/>
    </a:lt1>
    <a:dk2>
      <a:srgbClr val="000000"/>
    </a:dk2>
    <a:lt2>
      <a:srgbClr val="FFFFFF"/>
    </a:lt2>
    <a:accent1>
      <a:srgbClr val="009DDD"/>
    </a:accent1>
    <a:accent2>
      <a:srgbClr val="380338"/>
    </a:accent2>
    <a:accent3>
      <a:srgbClr val="FFB213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009DD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24e8e6-9967-4aee-9f44-a119181d2657" xsi:nil="true"/>
    <lcf76f155ced4ddcb4097134ff3c332f xmlns="6f35d0f1-6b87-42ba-ba3e-91c0d4d9894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F217B6DCBAE46AC4A63ED982DCB03" ma:contentTypeVersion="16" ma:contentTypeDescription="Create a new document." ma:contentTypeScope="" ma:versionID="d5d7d2bf4a134b776eeaf0d3f79e5e8e">
  <xsd:schema xmlns:xsd="http://www.w3.org/2001/XMLSchema" xmlns:xs="http://www.w3.org/2001/XMLSchema" xmlns:p="http://schemas.microsoft.com/office/2006/metadata/properties" xmlns:ns2="d524e8e6-9967-4aee-9f44-a119181d2657" xmlns:ns3="d0ce14b4-296e-49b5-89d1-87b1b19d123a" xmlns:ns4="6f35d0f1-6b87-42ba-ba3e-91c0d4d98947" targetNamespace="http://schemas.microsoft.com/office/2006/metadata/properties" ma:root="true" ma:fieldsID="972f85ab8906d8099f675232d10e92d7" ns2:_="" ns3:_="" ns4:_="">
    <xsd:import namespace="d524e8e6-9967-4aee-9f44-a119181d2657"/>
    <xsd:import namespace="d0ce14b4-296e-49b5-89d1-87b1b19d123a"/>
    <xsd:import namespace="6f35d0f1-6b87-42ba-ba3e-91c0d4d9894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4e8e6-9967-4aee-9f44-a119181d26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9e49f80-fd85-4eb3-9fb5-881a5d1ce61b}" ma:internalName="TaxCatchAll" ma:showField="CatchAllData" ma:web="d524e8e6-9967-4aee-9f44-a119181d26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e14b4-296e-49b5-89d1-87b1b19d123a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5d0f1-6b87-42ba-ba3e-91c0d4d98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schemas.microsoft.com/office/2006/metadata/properties"/>
    <ds:schemaRef ds:uri="http://schemas.microsoft.com/office/infopath/2007/PartnerControls"/>
    <ds:schemaRef ds:uri="d524e8e6-9967-4aee-9f44-a119181d2657"/>
    <ds:schemaRef ds:uri="6f35d0f1-6b87-42ba-ba3e-91c0d4d98947"/>
  </ds:schemaRefs>
</ds:datastoreItem>
</file>

<file path=customXml/itemProps2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E607C3-0DCA-4A9B-9587-D0930EC010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4e8e6-9967-4aee-9f44-a119181d2657"/>
    <ds:schemaRef ds:uri="d0ce14b4-296e-49b5-89d1-87b1b19d123a"/>
    <ds:schemaRef ds:uri="6f35d0f1-6b87-42ba-ba3e-91c0d4d98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38652</TotalTime>
  <Words>1206</Words>
  <Application>Microsoft Macintosh PowerPoint</Application>
  <PresentationFormat>Widescreen</PresentationFormat>
  <Paragraphs>133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Mulish</vt:lpstr>
      <vt:lpstr>Nunito</vt:lpstr>
      <vt:lpstr>Arial</vt:lpstr>
      <vt:lpstr>Calibri</vt:lpstr>
      <vt:lpstr>Assistant</vt:lpstr>
      <vt:lpstr>Wingdings</vt:lpstr>
      <vt:lpstr>Office Theme</vt:lpstr>
      <vt:lpstr>PowerPoint Presentation</vt:lpstr>
      <vt:lpstr>Ethical and data security considerations</vt:lpstr>
      <vt:lpstr>Ethical and data security considerations</vt:lpstr>
      <vt:lpstr>Ethical considerations</vt:lpstr>
      <vt:lpstr>Best practices for ethical use of AI assistants</vt:lpstr>
      <vt:lpstr>Current AI regulations in the EU </vt:lpstr>
      <vt:lpstr>Current AI regulations in the EU</vt:lpstr>
      <vt:lpstr>Current AI regulations in the EU</vt:lpstr>
      <vt:lpstr>Data security</vt:lpstr>
      <vt:lpstr>Data security</vt:lpstr>
      <vt:lpstr>Security measures</vt:lpstr>
      <vt:lpstr>Key takeaways</vt:lpstr>
      <vt:lpstr>Workshop feedback</vt:lpstr>
      <vt:lpstr>Giulia Crocioni g.crocioni@esciencecenter.nl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Giulia Crocioni</cp:lastModifiedBy>
  <cp:revision>246</cp:revision>
  <dcterms:created xsi:type="dcterms:W3CDTF">2021-07-14T12:30:17Z</dcterms:created>
  <dcterms:modified xsi:type="dcterms:W3CDTF">2024-11-22T09:54:41Z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0x010100B34F217B6DCBAE46AC4A63ED982DCB03</vt:lpwstr>
  </property>
  <property fmtid="{D5CDD505-2E9C-101B-9397-08002B2CF9AE}" pid="3" name="MediaServiceImageTags">
    <vt:lpwstr/>
  </property>
</Properties>
</file>