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0"/>
    <p:restoredTop sz="96224"/>
  </p:normalViewPr>
  <p:slideViewPr>
    <p:cSldViewPr snapToGrid="0" showGuides="1">
      <p:cViewPr varScale="1">
        <p:scale>
          <a:sx n="120" d="100"/>
          <a:sy n="120" d="100"/>
        </p:scale>
        <p:origin x="40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CDFD2-6AB4-44A2-BFBD-20282BC98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4086B-AE39-527B-5A78-9B5F37766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228AB-775B-8ED1-D32B-F22D8F7D1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BA61-8FCD-CC44-B833-767391757D32}" type="datetimeFigureOut">
              <a:rPr lang="en-US" smtClean="0"/>
              <a:t>7/7/23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66B3A-72A9-B3F7-7D5E-BFAB4697C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12738-6084-8D3A-3FD9-B625C3429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26F17-DEAE-8446-818E-FE4FF9FFA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7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5B5BE-F580-434A-5A2A-08590AB8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67FA3F-C25F-E0C9-2001-228758249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35F1A-379F-25F5-8782-367B3A6DA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BA61-8FCD-CC44-B833-767391757D32}" type="datetimeFigureOut">
              <a:rPr lang="en-US" smtClean="0"/>
              <a:t>7/7/23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D8534-F4C4-E96A-E0E4-C0FE19288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6DD22-7773-076E-6627-8B7AE9394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26F17-DEAE-8446-818E-FE4FF9FFA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39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B726F5-0312-7BD1-B59C-C11ECF102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1385C3-F612-9808-C1FC-74F5B2A96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274D3-BA1A-248A-50CC-938B0D0CB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BA61-8FCD-CC44-B833-767391757D32}" type="datetimeFigureOut">
              <a:rPr lang="en-US" smtClean="0"/>
              <a:t>7/7/23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68F3A-BD4E-E4A7-3393-2F062089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5DAFC-5EE9-86A1-5326-99FF31ECD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26F17-DEAE-8446-818E-FE4FF9FFA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29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F1402-DCEF-07E8-91C7-AB00F2A7C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C5BF1-833B-1964-C1E4-D5E1BA83C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065D9-F187-D399-65BC-F861597DD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BA61-8FCD-CC44-B833-767391757D32}" type="datetimeFigureOut">
              <a:rPr lang="en-US" smtClean="0"/>
              <a:t>7/7/23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6D703-A64E-C127-A971-EE865D49F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43CDA-3E16-5837-C9DC-73AF1ED52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26F17-DEAE-8446-818E-FE4FF9FFA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33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963BD-951F-0A21-4F63-F644A0C5E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05089-5061-5ACF-A336-15A84C6CD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801F9-D9E9-4E4E-A5DD-B0ED55012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BA61-8FCD-CC44-B833-767391757D32}" type="datetimeFigureOut">
              <a:rPr lang="en-US" smtClean="0"/>
              <a:t>7/7/23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2A3DB-B5FA-741E-028A-61859A173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3D97F-3FD1-D0DE-C71C-4100A4AD8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26F17-DEAE-8446-818E-FE4FF9FFA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43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90D0A-A14C-A3A6-DF00-5045EF0E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4E116-EEA0-991D-2DE5-AD73B21B0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A74A8F-A71C-B14E-9412-511F26A72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89B35-7203-281C-719A-2459CFD9D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BA61-8FCD-CC44-B833-767391757D32}" type="datetimeFigureOut">
              <a:rPr lang="en-US" smtClean="0"/>
              <a:t>7/7/23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8F923-A9A6-309F-C628-87C5D3EBD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C23381-A7CC-AB51-55BB-F4FA0CBCA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26F17-DEAE-8446-818E-FE4FF9FFA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92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E29AB-1298-A1A1-E50F-46B7CE5F9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9B42D-A17F-A7B7-4747-8B205AC6A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75005A-C4B8-C903-0AA1-CA1F219C5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6B5FB-EC59-61E5-6465-C2B69A959A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707FA9-8524-3D02-8320-2160EF8018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019893-BD2B-5C7F-F266-A2F2FBC2F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BA61-8FCD-CC44-B833-767391757D32}" type="datetimeFigureOut">
              <a:rPr lang="en-US" smtClean="0"/>
              <a:t>7/7/23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109438-5C61-4710-64FD-5ACADA9E5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1BEC55-007D-1778-093F-4EC8F65F7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26F17-DEAE-8446-818E-FE4FF9FFA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34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0D7E9-4348-DBD1-91A7-40BFF343F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A47A09-E514-DCEF-9108-9716FE719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BA61-8FCD-CC44-B833-767391757D32}" type="datetimeFigureOut">
              <a:rPr lang="en-US" smtClean="0"/>
              <a:t>7/7/23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0E25BA-578A-A68B-D7B9-DC7EA87D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88E65-CE7B-9D24-81D3-7529F87D9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26F17-DEAE-8446-818E-FE4FF9FFA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98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901860-573A-4766-9F24-7C6EABF6E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BA61-8FCD-CC44-B833-767391757D32}" type="datetimeFigureOut">
              <a:rPr lang="en-US" smtClean="0"/>
              <a:t>7/7/23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F472B7-3349-EEE1-0CC8-47510621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54496-19E5-658A-FDBB-139104E0D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26F17-DEAE-8446-818E-FE4FF9FFA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3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F852C-7C76-A631-5B9E-C26BFD256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10B6A-EE63-33C7-BAC6-31CDAA35E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1C7433-0199-C509-C22E-7DA02BC2F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79EC1-AD9F-8883-CDA7-9CB65944B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BA61-8FCD-CC44-B833-767391757D32}" type="datetimeFigureOut">
              <a:rPr lang="en-US" smtClean="0"/>
              <a:t>7/7/23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16903-B6B2-34B9-5B24-47DD6628B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22097-325A-2F71-EC50-ABC34EEBE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26F17-DEAE-8446-818E-FE4FF9FFA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39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61C3E-8287-2E6D-4F7D-8C7A16B9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3D396B-17D4-72DB-B02B-E468759E6C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86A6F-8A0A-4DFB-1798-82D782CF9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E3909-A32B-F01E-4DE3-ED102F1E0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BA61-8FCD-CC44-B833-767391757D32}" type="datetimeFigureOut">
              <a:rPr lang="en-US" smtClean="0"/>
              <a:t>7/7/23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B4F43-0D7E-696F-8021-FE3EB2787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99E40-9DFA-B9FE-9A93-E63297D93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26F17-DEAE-8446-818E-FE4FF9FFA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542BCC-FC5C-3868-8D0A-AA0D0B681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B6A2A-42C5-E2DA-F114-B46F84394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73074-110B-8F68-F6E8-5A0CDA9AC9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4BA61-8FCD-CC44-B833-767391757D32}" type="datetimeFigureOut">
              <a:rPr lang="en-US" smtClean="0"/>
              <a:t>7/7/23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029A7-65A2-0C19-18C6-4EE3E9D8F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1F742-9276-2E8F-7BA2-8B52ED266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26F17-DEAE-8446-818E-FE4FF9FFA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75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F349AF0-81D9-88FD-8834-8D2A4B700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905831"/>
              </p:ext>
            </p:extLst>
          </p:nvPr>
        </p:nvGraphicFramePr>
        <p:xfrm>
          <a:off x="937625" y="2308067"/>
          <a:ext cx="473307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039">
                  <a:extLst>
                    <a:ext uri="{9D8B030D-6E8A-4147-A177-3AD203B41FA5}">
                      <a16:colId xmlns:a16="http://schemas.microsoft.com/office/drawing/2014/main" val="3757230403"/>
                    </a:ext>
                  </a:extLst>
                </a:gridCol>
                <a:gridCol w="1237785">
                  <a:extLst>
                    <a:ext uri="{9D8B030D-6E8A-4147-A177-3AD203B41FA5}">
                      <a16:colId xmlns:a16="http://schemas.microsoft.com/office/drawing/2014/main" val="38725047"/>
                    </a:ext>
                  </a:extLst>
                </a:gridCol>
                <a:gridCol w="1159727">
                  <a:extLst>
                    <a:ext uri="{9D8B030D-6E8A-4147-A177-3AD203B41FA5}">
                      <a16:colId xmlns:a16="http://schemas.microsoft.com/office/drawing/2014/main" val="2089549965"/>
                    </a:ext>
                  </a:extLst>
                </a:gridCol>
                <a:gridCol w="1267521">
                  <a:extLst>
                    <a:ext uri="{9D8B030D-6E8A-4147-A177-3AD203B41FA5}">
                      <a16:colId xmlns:a16="http://schemas.microsoft.com/office/drawing/2014/main" val="4270717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Sample_1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Sample_2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Sample_3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1180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Gene_1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058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Gene_2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8525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Gene_3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922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Gene_4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63219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D40E16C-1119-90AE-5D5B-FE361D22E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832416"/>
              </p:ext>
            </p:extLst>
          </p:nvPr>
        </p:nvGraphicFramePr>
        <p:xfrm>
          <a:off x="6373278" y="2140796"/>
          <a:ext cx="244110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702">
                  <a:extLst>
                    <a:ext uri="{9D8B030D-6E8A-4147-A177-3AD203B41FA5}">
                      <a16:colId xmlns:a16="http://schemas.microsoft.com/office/drawing/2014/main" val="3757230403"/>
                    </a:ext>
                  </a:extLst>
                </a:gridCol>
                <a:gridCol w="1310407">
                  <a:extLst>
                    <a:ext uri="{9D8B030D-6E8A-4147-A177-3AD203B41FA5}">
                      <a16:colId xmlns:a16="http://schemas.microsoft.com/office/drawing/2014/main" val="38725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Sample_3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180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Gene_1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058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Gene_2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525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Gene_3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22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Gene_4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63219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C7AADD5-9ABB-9F6F-99CF-DC17DD318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849605"/>
              </p:ext>
            </p:extLst>
          </p:nvPr>
        </p:nvGraphicFramePr>
        <p:xfrm>
          <a:off x="6846429" y="2495214"/>
          <a:ext cx="244110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702">
                  <a:extLst>
                    <a:ext uri="{9D8B030D-6E8A-4147-A177-3AD203B41FA5}">
                      <a16:colId xmlns:a16="http://schemas.microsoft.com/office/drawing/2014/main" val="3757230403"/>
                    </a:ext>
                  </a:extLst>
                </a:gridCol>
                <a:gridCol w="1310407">
                  <a:extLst>
                    <a:ext uri="{9D8B030D-6E8A-4147-A177-3AD203B41FA5}">
                      <a16:colId xmlns:a16="http://schemas.microsoft.com/office/drawing/2014/main" val="38725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Sample_2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180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Gene_1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058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Gene_2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525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Gene_3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22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Gene_4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63219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A35BDED-0B14-B0D3-12C0-B6D7BD59DF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271549"/>
              </p:ext>
            </p:extLst>
          </p:nvPr>
        </p:nvGraphicFramePr>
        <p:xfrm>
          <a:off x="7319581" y="2849632"/>
          <a:ext cx="244110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702">
                  <a:extLst>
                    <a:ext uri="{9D8B030D-6E8A-4147-A177-3AD203B41FA5}">
                      <a16:colId xmlns:a16="http://schemas.microsoft.com/office/drawing/2014/main" val="3757230403"/>
                    </a:ext>
                  </a:extLst>
                </a:gridCol>
                <a:gridCol w="1310407">
                  <a:extLst>
                    <a:ext uri="{9D8B030D-6E8A-4147-A177-3AD203B41FA5}">
                      <a16:colId xmlns:a16="http://schemas.microsoft.com/office/drawing/2014/main" val="38725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Sample_1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180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Gene_1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058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Gene_2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525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Gene_3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22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Gene_4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63219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80F5A8D-8552-41AF-84C5-B17D70ACB376}"/>
              </a:ext>
            </a:extLst>
          </p:cNvPr>
          <p:cNvSpPr txBox="1"/>
          <p:nvPr/>
        </p:nvSpPr>
        <p:spPr>
          <a:xfrm>
            <a:off x="937625" y="1435395"/>
            <a:ext cx="326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1. Matrix of all samples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96C1B5-199C-65AA-53D2-380467D7EC9A}"/>
              </a:ext>
            </a:extLst>
          </p:cNvPr>
          <p:cNvSpPr txBox="1"/>
          <p:nvPr/>
        </p:nvSpPr>
        <p:spPr>
          <a:xfrm>
            <a:off x="6373278" y="1435395"/>
            <a:ext cx="326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2. Matrix per sample</a:t>
            </a:r>
          </a:p>
        </p:txBody>
      </p:sp>
    </p:spTree>
    <p:extLst>
      <p:ext uri="{BB962C8B-B14F-4D97-AF65-F5344CB8AC3E}">
        <p14:creationId xmlns:p14="http://schemas.microsoft.com/office/powerpoint/2010/main" val="434409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15619</TotalTime>
  <Words>101</Words>
  <Application>Microsoft Macintosh PowerPoint</Application>
  <PresentationFormat>Widescreen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Parkinson</dc:creator>
  <cp:lastModifiedBy>Edward Parkinson</cp:lastModifiedBy>
  <cp:revision>1</cp:revision>
  <dcterms:created xsi:type="dcterms:W3CDTF">2023-07-07T14:41:00Z</dcterms:created>
  <dcterms:modified xsi:type="dcterms:W3CDTF">2023-07-18T11:00:02Z</dcterms:modified>
</cp:coreProperties>
</file>