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029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616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239B-EEFD-F742-A877-2986B43898FE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88DC-5E27-FD49-90B2-AB0683E7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978" y="369942"/>
            <a:ext cx="31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Carpentries Teaching Practices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9326" y="1080477"/>
            <a:ext cx="1196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Preparation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06627" y="1004653"/>
            <a:ext cx="6729760" cy="14595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326" y="2693221"/>
            <a:ext cx="2176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Workshop Introduction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06627" y="2617397"/>
            <a:ext cx="6729760" cy="14595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223" y="4344052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Teaching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6627" y="4267299"/>
            <a:ext cx="6729760" cy="39974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161" y="8475482"/>
            <a:ext cx="143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Workshop End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03462" y="8399658"/>
            <a:ext cx="6729760" cy="14595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4111" y="4966931"/>
            <a:ext cx="1623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Formative Assessment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7557" y="6562279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Feedback to learners (deliberate practice)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314" y="6534314"/>
            <a:ext cx="10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Practical skills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7557" y="4966931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Active Learning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6161" y="4850955"/>
            <a:ext cx="3112125" cy="14595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00686" y="4850955"/>
            <a:ext cx="3112125" cy="14595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6161" y="6443026"/>
            <a:ext cx="3112125" cy="14595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000686" y="6479971"/>
            <a:ext cx="3112125" cy="14595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22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Tracy Teal</cp:lastModifiedBy>
  <cp:revision>6</cp:revision>
  <cp:lastPrinted>2017-04-11T17:32:33Z</cp:lastPrinted>
  <dcterms:created xsi:type="dcterms:W3CDTF">2017-04-11T13:21:52Z</dcterms:created>
  <dcterms:modified xsi:type="dcterms:W3CDTF">2017-04-17T21:59:15Z</dcterms:modified>
</cp:coreProperties>
</file>