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B20E8-DED8-487A-B1B4-C3BE351D79B2}" v="533" dt="2022-05-24T21:51:0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ellico Feijoo" userId="S::cpellico@serbatic.es::38ad96e7-3819-4c44-a88f-7c65931f6a77" providerId="AD" clId="Web-{A6BB20E8-DED8-487A-B1B4-C3BE351D79B2}"/>
    <pc:docChg chg="addSld modSld addMainMaster delMainMaster">
      <pc:chgData name="Carlos Pellico Feijoo" userId="S::cpellico@serbatic.es::38ad96e7-3819-4c44-a88f-7c65931f6a77" providerId="AD" clId="Web-{A6BB20E8-DED8-487A-B1B4-C3BE351D79B2}" dt="2022-05-24T21:51:34.726" v="393"/>
      <pc:docMkLst>
        <pc:docMk/>
      </pc:docMkLst>
      <pc:sldChg chg="addSp modSp mod setBg modClrScheme setClrOvrMap chgLayout">
        <pc:chgData name="Carlos Pellico Feijoo" userId="S::cpellico@serbatic.es::38ad96e7-3819-4c44-a88f-7c65931f6a77" providerId="AD" clId="Web-{A6BB20E8-DED8-487A-B1B4-C3BE351D79B2}" dt="2022-05-24T21:12:58.191" v="19"/>
        <pc:sldMkLst>
          <pc:docMk/>
          <pc:sldMk cId="2406273178" sldId="256"/>
        </pc:sldMkLst>
        <pc:spChg chg="mod">
          <ac:chgData name="Carlos Pellico Feijoo" userId="S::cpellico@serbatic.es::38ad96e7-3819-4c44-a88f-7c65931f6a77" providerId="AD" clId="Web-{A6BB20E8-DED8-487A-B1B4-C3BE351D79B2}" dt="2022-05-24T21:12:58.191" v="19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Carlos Pellico Feijoo" userId="S::cpellico@serbatic.es::38ad96e7-3819-4c44-a88f-7c65931f6a77" providerId="AD" clId="Web-{A6BB20E8-DED8-487A-B1B4-C3BE351D79B2}" dt="2022-05-24T21:12:58.191" v="19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12:58.191" v="19"/>
          <ac:spMkLst>
            <pc:docMk/>
            <pc:sldMk cId="2406273178" sldId="256"/>
            <ac:spMk id="9" creationId="{E08D4B6A-8113-4DFB-B82E-B60CAC8E0A50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12:58.191" v="19"/>
          <ac:spMkLst>
            <pc:docMk/>
            <pc:sldMk cId="2406273178" sldId="256"/>
            <ac:spMk id="11" creationId="{9822E561-F97C-4CBB-A9A6-A6BF6317BC84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12:58.191" v="19"/>
          <ac:spMkLst>
            <pc:docMk/>
            <pc:sldMk cId="2406273178" sldId="256"/>
            <ac:spMk id="13" creationId="{B01B0E58-A5C8-4CDA-A2E0-35DF94E59857}"/>
          </ac:spMkLst>
        </pc:spChg>
        <pc:picChg chg="add">
          <ac:chgData name="Carlos Pellico Feijoo" userId="S::cpellico@serbatic.es::38ad96e7-3819-4c44-a88f-7c65931f6a77" providerId="AD" clId="Web-{A6BB20E8-DED8-487A-B1B4-C3BE351D79B2}" dt="2022-05-24T21:12:58.191" v="19"/>
          <ac:picMkLst>
            <pc:docMk/>
            <pc:sldMk cId="2406273178" sldId="256"/>
            <ac:picMk id="4" creationId="{207D5C8E-879C-A368-0E73-C05318199A59}"/>
          </ac:picMkLst>
        </pc:picChg>
      </pc:sldChg>
      <pc:sldChg chg="addSp delSp modSp new mod setBg">
        <pc:chgData name="Carlos Pellico Feijoo" userId="S::cpellico@serbatic.es::38ad96e7-3819-4c44-a88f-7c65931f6a77" providerId="AD" clId="Web-{A6BB20E8-DED8-487A-B1B4-C3BE351D79B2}" dt="2022-05-24T21:26:57.270" v="59" actId="20577"/>
        <pc:sldMkLst>
          <pc:docMk/>
          <pc:sldMk cId="4253880394" sldId="257"/>
        </pc:sldMkLst>
        <pc:spChg chg="mod ord">
          <ac:chgData name="Carlos Pellico Feijoo" userId="S::cpellico@serbatic.es::38ad96e7-3819-4c44-a88f-7c65931f6a77" providerId="AD" clId="Web-{A6BB20E8-DED8-487A-B1B4-C3BE351D79B2}" dt="2022-05-24T21:26:57.270" v="59" actId="20577"/>
          <ac:spMkLst>
            <pc:docMk/>
            <pc:sldMk cId="4253880394" sldId="257"/>
            <ac:spMk id="2" creationId="{5C73A3F1-A884-27C4-8748-E86F829BC1D4}"/>
          </ac:spMkLst>
        </pc:spChg>
        <pc:spChg chg="del">
          <ac:chgData name="Carlos Pellico Feijoo" userId="S::cpellico@serbatic.es::38ad96e7-3819-4c44-a88f-7c65931f6a77" providerId="AD" clId="Web-{A6BB20E8-DED8-487A-B1B4-C3BE351D79B2}" dt="2022-05-24T21:22:53.155" v="33"/>
          <ac:spMkLst>
            <pc:docMk/>
            <pc:sldMk cId="4253880394" sldId="257"/>
            <ac:spMk id="3" creationId="{D9653F91-CC57-FDCB-CF13-0193FB55FB1B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9" creationId="{E6C8E6EB-4C59-429B-97E4-72A058CFC4FB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11" creationId="{B5B90362-AFCC-46A9-B41C-A257A8C5B314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13" creationId="{F71EF7F1-38BA-471D-8CD4-2A9AE8E3552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15" creationId="{C0524398-BFB4-4C4A-8317-83B8729F9B26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17" creationId="{2FB82883-1DC0-4BE1-A607-009095F3355A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19" creationId="{9FA98EAA-A866-4C95-A2A8-44E46FBAD5A0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24" creationId="{DD651B61-325E-4E73-8445-38B0DE8AAAB6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26" creationId="{B42E5253-D3AC-4AC2-B766-8B34F13C2F5E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28" creationId="{10AE8D57-436A-4073-9A75-15BB5949F8B4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30" creationId="{E2852671-8EB6-4EAF-8AF8-65CF3FD66456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32" creationId="{C1FA8F66-3B85-411D-A2A6-A50DF3026D9A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34" creationId="{4179E790-E691-4202-B7FA-62924FC8D195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26:06.362" v="53"/>
          <ac:spMkLst>
            <pc:docMk/>
            <pc:sldMk cId="4253880394" sldId="257"/>
            <ac:spMk id="36" creationId="{065EE0A0-4DA6-4AA2-A475-14DB03C55AFA}"/>
          </ac:spMkLst>
        </pc:spChg>
        <pc:picChg chg="add mod ord">
          <ac:chgData name="Carlos Pellico Feijoo" userId="S::cpellico@serbatic.es::38ad96e7-3819-4c44-a88f-7c65931f6a77" providerId="AD" clId="Web-{A6BB20E8-DED8-487A-B1B4-C3BE351D79B2}" dt="2022-05-24T21:26:06.362" v="53"/>
          <ac:picMkLst>
            <pc:docMk/>
            <pc:sldMk cId="4253880394" sldId="257"/>
            <ac:picMk id="4" creationId="{6F4B5B5D-DF7C-0251-77E6-9BDFC469DA7A}"/>
          </ac:picMkLst>
        </pc:picChg>
      </pc:sldChg>
      <pc:sldChg chg="addSp delSp modSp new mod setBg addAnim setClrOvrMap">
        <pc:chgData name="Carlos Pellico Feijoo" userId="S::cpellico@serbatic.es::38ad96e7-3819-4c44-a88f-7c65931f6a77" providerId="AD" clId="Web-{A6BB20E8-DED8-487A-B1B4-C3BE351D79B2}" dt="2022-05-24T21:39:24.958" v="288"/>
        <pc:sldMkLst>
          <pc:docMk/>
          <pc:sldMk cId="1278041831" sldId="258"/>
        </pc:sldMkLst>
        <pc:spChg chg="mo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2" creationId="{FBDFC5E6-B807-32C2-DE5B-E6582D682A8F}"/>
          </ac:spMkLst>
        </pc:spChg>
        <pc:spChg chg="del">
          <ac:chgData name="Carlos Pellico Feijoo" userId="S::cpellico@serbatic.es::38ad96e7-3819-4c44-a88f-7c65931f6a77" providerId="AD" clId="Web-{A6BB20E8-DED8-487A-B1B4-C3BE351D79B2}" dt="2022-05-24T21:28:29.568" v="63"/>
          <ac:spMkLst>
            <pc:docMk/>
            <pc:sldMk cId="1278041831" sldId="258"/>
            <ac:spMk id="3" creationId="{1109E672-3714-1A65-CEDF-3536BB27F008}"/>
          </ac:spMkLst>
        </pc:spChg>
        <pc:spChg chg="add del mod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4" creationId="{87BC130E-BB18-E160-B6F5-79C645C73725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8" creationId="{DCF4EB5C-ED25-4675-8255-2F5B12CFFCF0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10" creationId="{9514EC6E-A557-42A2-BCDC-3ABFFC5E564D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12" creationId="{905482C9-EB42-4BFE-95BF-7FD661F0765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14" creationId="{7539E646-A625-4A26-86ED-BD90EDD329F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16" creationId="{8E019540-1104-4B12-9F83-45F58674186F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1:01.823" v="164"/>
          <ac:spMkLst>
            <pc:docMk/>
            <pc:sldMk cId="1278041831" sldId="258"/>
            <ac:spMk id="18" creationId="{3580CFD6-E44A-486A-9E73-D8D948F78A34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7:04.658" v="219"/>
          <ac:spMkLst>
            <pc:docMk/>
            <pc:sldMk cId="1278041831" sldId="258"/>
            <ac:spMk id="24" creationId="{BFABBCE0-E08C-4BBE-9FD2-E2B253D4D5F2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7:04.658" v="219"/>
          <ac:spMkLst>
            <pc:docMk/>
            <pc:sldMk cId="1278041831" sldId="258"/>
            <ac:spMk id="26" creationId="{FF426BAC-43D6-468E-B6FF-167034D5CE43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7:04.658" v="219"/>
          <ac:spMkLst>
            <pc:docMk/>
            <pc:sldMk cId="1278041831" sldId="258"/>
            <ac:spMk id="28" creationId="{FB02D80E-5995-4C54-8387-5893C2C89473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7:04.658" v="219"/>
          <ac:spMkLst>
            <pc:docMk/>
            <pc:sldMk cId="1278041831" sldId="258"/>
            <ac:spMk id="30" creationId="{896083C8-1401-4950-AF56-E2FAFE42D656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32" creationId="{DCF4EB5C-ED25-4675-8255-2F5B12CFFCF0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33" creationId="{9514EC6E-A557-42A2-BCDC-3ABFFC5E564D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34" creationId="{905482C9-EB42-4BFE-95BF-7FD661F0765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6:31.282" v="214"/>
          <ac:spMkLst>
            <pc:docMk/>
            <pc:sldMk cId="1278041831" sldId="258"/>
            <ac:spMk id="35" creationId="{BFABBCE0-E08C-4BBE-9FD2-E2B253D4D5F2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36" creationId="{7539E646-A625-4A26-86ED-BD90EDD329F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6:31.282" v="214"/>
          <ac:spMkLst>
            <pc:docMk/>
            <pc:sldMk cId="1278041831" sldId="258"/>
            <ac:spMk id="37" creationId="{FF426BAC-43D6-468E-B6FF-167034D5CE43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6:31.282" v="214"/>
          <ac:spMkLst>
            <pc:docMk/>
            <pc:sldMk cId="1278041831" sldId="258"/>
            <ac:spMk id="39" creationId="{FB02D80E-5995-4C54-8387-5893C2C89473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6:31.282" v="214"/>
          <ac:spMkLst>
            <pc:docMk/>
            <pc:sldMk cId="1278041831" sldId="258"/>
            <ac:spMk id="41" creationId="{896083C8-1401-4950-AF56-E2FAFE42D656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43" creationId="{8E019540-1104-4B12-9F83-45F58674186F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45" creationId="{3580CFD6-E44A-486A-9E73-D8D948F78A34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123" creationId="{F92989FB-1024-49B7-BDF1-B3CE27D48623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125" creationId="{2987D6F4-EC95-4EF1-A8AD-4B70386CEEC7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127" creationId="{F5F792DF-9D0A-4DB6-9A9E-7312F5A7E87D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129" creationId="{7BC7EA7B-802E-41F4-8926-C4475287AA31}"/>
          </ac:spMkLst>
        </pc:spChg>
        <pc:spChg chg="add del mod">
          <ac:chgData name="Carlos Pellico Feijoo" userId="S::cpellico@serbatic.es::38ad96e7-3819-4c44-a88f-7c65931f6a77" providerId="AD" clId="Web-{A6BB20E8-DED8-487A-B1B4-C3BE351D79B2}" dt="2022-05-24T21:39:24.958" v="288"/>
          <ac:spMkLst>
            <pc:docMk/>
            <pc:sldMk cId="1278041831" sldId="258"/>
            <ac:spMk id="437" creationId="{7CC564C5-D4D2-7736-5CC3-805469D55622}"/>
          </ac:spMkLst>
        </pc:spChg>
        <pc:graphicFrameChg chg="add del mod modGraphic">
          <ac:chgData name="Carlos Pellico Feijoo" userId="S::cpellico@serbatic.es::38ad96e7-3819-4c44-a88f-7c65931f6a77" providerId="AD" clId="Web-{A6BB20E8-DED8-487A-B1B4-C3BE351D79B2}" dt="2022-05-24T21:37:02.111" v="218"/>
          <ac:graphicFrameMkLst>
            <pc:docMk/>
            <pc:sldMk cId="1278041831" sldId="258"/>
            <ac:graphicFrameMk id="20" creationId="{31D8562A-54FF-2D34-6128-D04E6A97B784}"/>
          </ac:graphicFrameMkLst>
        </pc:graphicFrameChg>
        <pc:graphicFrameChg chg="add">
          <ac:chgData name="Carlos Pellico Feijoo" userId="S::cpellico@serbatic.es::38ad96e7-3819-4c44-a88f-7c65931f6a77" providerId="AD" clId="Web-{A6BB20E8-DED8-487A-B1B4-C3BE351D79B2}" dt="2022-05-24T21:39:24.958" v="288"/>
          <ac:graphicFrameMkLst>
            <pc:docMk/>
            <pc:sldMk cId="1278041831" sldId="258"/>
            <ac:graphicFrameMk id="439" creationId="{174936E6-909B-919E-E8AB-84DDBC43C037}"/>
          </ac:graphicFrameMkLst>
        </pc:graphicFrameChg>
        <pc:picChg chg="add del mod">
          <ac:chgData name="Carlos Pellico Feijoo" userId="S::cpellico@serbatic.es::38ad96e7-3819-4c44-a88f-7c65931f6a77" providerId="AD" clId="Web-{A6BB20E8-DED8-487A-B1B4-C3BE351D79B2}" dt="2022-05-24T21:34:42.640" v="181"/>
          <ac:picMkLst>
            <pc:docMk/>
            <pc:sldMk cId="1278041831" sldId="258"/>
            <ac:picMk id="88" creationId="{72537CA0-5869-B558-D0BA-27989001CF7A}"/>
          </ac:picMkLst>
        </pc:picChg>
      </pc:sldChg>
      <pc:sldChg chg="addSp delSp modSp new mod setBg setClrOvrMap">
        <pc:chgData name="Carlos Pellico Feijoo" userId="S::cpellico@serbatic.es::38ad96e7-3819-4c44-a88f-7c65931f6a77" providerId="AD" clId="Web-{A6BB20E8-DED8-487A-B1B4-C3BE351D79B2}" dt="2022-05-24T21:51:34.726" v="393"/>
        <pc:sldMkLst>
          <pc:docMk/>
          <pc:sldMk cId="2197902533" sldId="259"/>
        </pc:sldMkLst>
        <pc:spChg chg="mo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2" creationId="{135BA990-F493-98BE-109A-1E1361F07CB5}"/>
          </ac:spMkLst>
        </pc:spChg>
        <pc:spChg chg="del">
          <ac:chgData name="Carlos Pellico Feijoo" userId="S::cpellico@serbatic.es::38ad96e7-3819-4c44-a88f-7c65931f6a77" providerId="AD" clId="Web-{A6BB20E8-DED8-487A-B1B4-C3BE351D79B2}" dt="2022-05-24T21:46:05.734" v="297"/>
          <ac:spMkLst>
            <pc:docMk/>
            <pc:sldMk cId="2197902533" sldId="259"/>
            <ac:spMk id="3" creationId="{C34661B3-F070-C418-EE87-F6DF26748844}"/>
          </ac:spMkLst>
        </pc:spChg>
        <pc:spChg chg="add mo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4" creationId="{CC1A856E-A6C5-0C4F-8C73-6586FACBEABA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8" creationId="{DCF4EB5C-ED25-4675-8255-2F5B12CFFCF0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10" creationId="{9514EC6E-A557-42A2-BCDC-3ABFFC5E564D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12" creationId="{905482C9-EB42-4BFE-95BF-7FD661F0765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14" creationId="{7539E646-A625-4A26-86ED-BD90EDD329F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16" creationId="{8E019540-1104-4B12-9F83-45F58674186F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02.319" v="392"/>
          <ac:spMkLst>
            <pc:docMk/>
            <pc:sldMk cId="2197902533" sldId="259"/>
            <ac:spMk id="18" creationId="{3580CFD6-E44A-486A-9E73-D8D948F78A34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23" creationId="{9B6B47BF-F3D0-4678-9B20-DA45E1BCAD6C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25" creationId="{19334917-3673-4EF2-BA7C-CC83AEEEAE37}"/>
          </ac:spMkLst>
        </pc:spChg>
        <pc:spChg chg="add del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27" creationId="{E1589AE1-C0FC-4B66-9C0D-9EB92F40F440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32" creationId="{F858DF7D-C2D0-4B03-A7A0-2F06B789EE35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34" creationId="{1B26B711-3121-40B0-8377-A64F3DC00C7A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36" creationId="{645C4D3D-ABBA-4B4E-93E5-01E343719849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38" creationId="{98DDD5E5-0097-4C6C-B266-5732EDA96CC4}"/>
          </ac:spMkLst>
        </pc:spChg>
        <pc:spChg chg="add">
          <ac:chgData name="Carlos Pellico Feijoo" userId="S::cpellico@serbatic.es::38ad96e7-3819-4c44-a88f-7c65931f6a77" providerId="AD" clId="Web-{A6BB20E8-DED8-487A-B1B4-C3BE351D79B2}" dt="2022-05-24T21:51:34.726" v="393"/>
          <ac:spMkLst>
            <pc:docMk/>
            <pc:sldMk cId="2197902533" sldId="259"/>
            <ac:spMk id="40" creationId="{8952EF87-C74F-4D3F-9CAD-EEA1733C9BD0}"/>
          </ac:spMkLst>
        </pc:spChg>
      </pc:sldChg>
      <pc:sldMasterChg chg="del delSldLayout">
        <pc:chgData name="Carlos Pellico Feijoo" userId="S::cpellico@serbatic.es::38ad96e7-3819-4c44-a88f-7c65931f6a77" providerId="AD" clId="Web-{A6BB20E8-DED8-487A-B1B4-C3BE351D79B2}" dt="2022-05-24T21:12:58.191" v="19"/>
        <pc:sldMasterMkLst>
          <pc:docMk/>
          <pc:sldMasterMk cId="2933118997" sldId="2147483648"/>
        </pc:sldMasterMkLst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Carlos Pellico Feijoo" userId="S::cpellico@serbatic.es::38ad96e7-3819-4c44-a88f-7c65931f6a77" providerId="AD" clId="Web-{A6BB20E8-DED8-487A-B1B4-C3BE351D79B2}" dt="2022-05-24T21:12:58.191" v="19"/>
        <pc:sldMasterMkLst>
          <pc:docMk/>
          <pc:sldMasterMk cId="543198465" sldId="2147483725"/>
        </pc:sldMasterMkLst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3223797161" sldId="2147483714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97187489" sldId="2147483715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3635727395" sldId="2147483716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2287485720" sldId="2147483717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1267900430" sldId="2147483718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4252487707" sldId="2147483719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201114870" sldId="2147483720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710640056" sldId="2147483721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118786140" sldId="2147483722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1128147335" sldId="2147483723"/>
          </pc:sldLayoutMkLst>
        </pc:sldLayoutChg>
        <pc:sldLayoutChg chg="add">
          <pc:chgData name="Carlos Pellico Feijoo" userId="S::cpellico@serbatic.es::38ad96e7-3819-4c44-a88f-7c65931f6a77" providerId="AD" clId="Web-{A6BB20E8-DED8-487A-B1B4-C3BE351D79B2}" dt="2022-05-24T21:12:58.191" v="19"/>
          <pc:sldLayoutMkLst>
            <pc:docMk/>
            <pc:sldMasterMk cId="543198465" sldId="2147483725"/>
            <pc:sldLayoutMk cId="118692215" sldId="214748372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0C1C2-AC23-4030-9CE0-A020FB0EF3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F76E26-F529-4835-8F34-6CE5A8EB7CD7}">
      <dgm:prSet/>
      <dgm:spPr/>
      <dgm:t>
        <a:bodyPr/>
        <a:lstStyle/>
        <a:p>
          <a:r>
            <a:rPr lang="en-US"/>
            <a:t>-Java(Spring) como servidor</a:t>
          </a:r>
        </a:p>
      </dgm:t>
    </dgm:pt>
    <dgm:pt modelId="{62231C94-A834-4335-AFC6-97F102CDB522}" type="parTrans" cxnId="{FA19738D-24D0-4F08-A3DC-DA9E9D135770}">
      <dgm:prSet/>
      <dgm:spPr/>
      <dgm:t>
        <a:bodyPr/>
        <a:lstStyle/>
        <a:p>
          <a:endParaRPr lang="en-US"/>
        </a:p>
      </dgm:t>
    </dgm:pt>
    <dgm:pt modelId="{62268CD9-5A01-4F21-974F-BFFF8BCB3EE5}" type="sibTrans" cxnId="{FA19738D-24D0-4F08-A3DC-DA9E9D135770}">
      <dgm:prSet/>
      <dgm:spPr/>
      <dgm:t>
        <a:bodyPr/>
        <a:lstStyle/>
        <a:p>
          <a:endParaRPr lang="en-US"/>
        </a:p>
      </dgm:t>
    </dgm:pt>
    <dgm:pt modelId="{C46EAD43-A209-4E90-89BB-714FA9EFC45E}">
      <dgm:prSet/>
      <dgm:spPr/>
      <dgm:t>
        <a:bodyPr/>
        <a:lstStyle/>
        <a:p>
          <a:r>
            <a:rPr lang="en-US"/>
            <a:t>-thymeleaf como vistas</a:t>
          </a:r>
        </a:p>
      </dgm:t>
    </dgm:pt>
    <dgm:pt modelId="{55054F0B-6FF5-475F-8394-C80F0B5BB2C7}" type="parTrans" cxnId="{44D82F11-AC24-47CD-87F5-02F66462FEDF}">
      <dgm:prSet/>
      <dgm:spPr/>
      <dgm:t>
        <a:bodyPr/>
        <a:lstStyle/>
        <a:p>
          <a:endParaRPr lang="en-US"/>
        </a:p>
      </dgm:t>
    </dgm:pt>
    <dgm:pt modelId="{9F47BD05-055A-4AC8-9BEF-BD460FC880CC}" type="sibTrans" cxnId="{44D82F11-AC24-47CD-87F5-02F66462FEDF}">
      <dgm:prSet/>
      <dgm:spPr/>
      <dgm:t>
        <a:bodyPr/>
        <a:lstStyle/>
        <a:p>
          <a:endParaRPr lang="en-US"/>
        </a:p>
      </dgm:t>
    </dgm:pt>
    <dgm:pt modelId="{A0074A92-E68C-4FF5-8509-5F46F8B7C33F}">
      <dgm:prSet/>
      <dgm:spPr/>
      <dgm:t>
        <a:bodyPr/>
        <a:lstStyle/>
        <a:p>
          <a:r>
            <a:rPr lang="en-US"/>
            <a:t>-mysql como base de datos</a:t>
          </a:r>
        </a:p>
      </dgm:t>
    </dgm:pt>
    <dgm:pt modelId="{89A2F7E1-D6F4-4763-AA4B-D5F00F05C333}" type="parTrans" cxnId="{27D6C5EF-20E6-443B-821E-81A4E44702FC}">
      <dgm:prSet/>
      <dgm:spPr/>
      <dgm:t>
        <a:bodyPr/>
        <a:lstStyle/>
        <a:p>
          <a:endParaRPr lang="en-US"/>
        </a:p>
      </dgm:t>
    </dgm:pt>
    <dgm:pt modelId="{140A6CA0-DB76-440B-AE86-84BCB90BB028}" type="sibTrans" cxnId="{27D6C5EF-20E6-443B-821E-81A4E44702FC}">
      <dgm:prSet/>
      <dgm:spPr/>
      <dgm:t>
        <a:bodyPr/>
        <a:lstStyle/>
        <a:p>
          <a:endParaRPr lang="en-US"/>
        </a:p>
      </dgm:t>
    </dgm:pt>
    <dgm:pt modelId="{E2B6EB58-8A7E-4F4B-83CC-6987E3E2C320}" type="pres">
      <dgm:prSet presAssocID="{06E0C1C2-AC23-4030-9CE0-A020FB0EF3BC}" presName="root" presStyleCnt="0">
        <dgm:presLayoutVars>
          <dgm:dir/>
          <dgm:resizeHandles val="exact"/>
        </dgm:presLayoutVars>
      </dgm:prSet>
      <dgm:spPr/>
    </dgm:pt>
    <dgm:pt modelId="{1D37D6A9-2115-4278-B844-B148E0EB58D9}" type="pres">
      <dgm:prSet presAssocID="{F9F76E26-F529-4835-8F34-6CE5A8EB7CD7}" presName="compNode" presStyleCnt="0"/>
      <dgm:spPr/>
    </dgm:pt>
    <dgm:pt modelId="{E051BF52-7D3F-47D5-A7FB-74F5F4A38462}" type="pres">
      <dgm:prSet presAssocID="{F9F76E26-F529-4835-8F34-6CE5A8EB7CD7}" presName="bgRect" presStyleLbl="bgShp" presStyleIdx="0" presStyleCnt="3"/>
      <dgm:spPr/>
    </dgm:pt>
    <dgm:pt modelId="{8F6AD401-6018-45EE-B88E-433399D2B9E4}" type="pres">
      <dgm:prSet presAssocID="{F9F76E26-F529-4835-8F34-6CE5A8EB7C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6A1C26C-4399-4777-B9AF-D67E953F98FD}" type="pres">
      <dgm:prSet presAssocID="{F9F76E26-F529-4835-8F34-6CE5A8EB7CD7}" presName="spaceRect" presStyleCnt="0"/>
      <dgm:spPr/>
    </dgm:pt>
    <dgm:pt modelId="{2C22EE4F-443F-495E-B95A-ADA002FE5520}" type="pres">
      <dgm:prSet presAssocID="{F9F76E26-F529-4835-8F34-6CE5A8EB7CD7}" presName="parTx" presStyleLbl="revTx" presStyleIdx="0" presStyleCnt="3">
        <dgm:presLayoutVars>
          <dgm:chMax val="0"/>
          <dgm:chPref val="0"/>
        </dgm:presLayoutVars>
      </dgm:prSet>
      <dgm:spPr/>
    </dgm:pt>
    <dgm:pt modelId="{A6ED26B7-D4CA-41C6-B9AD-8B74EDEB72A8}" type="pres">
      <dgm:prSet presAssocID="{62268CD9-5A01-4F21-974F-BFFF8BCB3EE5}" presName="sibTrans" presStyleCnt="0"/>
      <dgm:spPr/>
    </dgm:pt>
    <dgm:pt modelId="{3247C7FF-912A-49BF-9F5D-081A55308B2F}" type="pres">
      <dgm:prSet presAssocID="{C46EAD43-A209-4E90-89BB-714FA9EFC45E}" presName="compNode" presStyleCnt="0"/>
      <dgm:spPr/>
    </dgm:pt>
    <dgm:pt modelId="{CDCE1556-D46E-4020-8914-11EAB58105C4}" type="pres">
      <dgm:prSet presAssocID="{C46EAD43-A209-4E90-89BB-714FA9EFC45E}" presName="bgRect" presStyleLbl="bgShp" presStyleIdx="1" presStyleCnt="3"/>
      <dgm:spPr/>
    </dgm:pt>
    <dgm:pt modelId="{1D17761B-7DCB-4E3B-8488-6666677E467F}" type="pres">
      <dgm:prSet presAssocID="{C46EAD43-A209-4E90-89BB-714FA9EFC4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16A3F2E8-A89F-4446-9FB7-887972461AAA}" type="pres">
      <dgm:prSet presAssocID="{C46EAD43-A209-4E90-89BB-714FA9EFC45E}" presName="spaceRect" presStyleCnt="0"/>
      <dgm:spPr/>
    </dgm:pt>
    <dgm:pt modelId="{3FD8EB98-DFFA-4FEC-BCAB-8257181BF4BE}" type="pres">
      <dgm:prSet presAssocID="{C46EAD43-A209-4E90-89BB-714FA9EFC45E}" presName="parTx" presStyleLbl="revTx" presStyleIdx="1" presStyleCnt="3">
        <dgm:presLayoutVars>
          <dgm:chMax val="0"/>
          <dgm:chPref val="0"/>
        </dgm:presLayoutVars>
      </dgm:prSet>
      <dgm:spPr/>
    </dgm:pt>
    <dgm:pt modelId="{61A70912-568B-4390-A863-406D0C386977}" type="pres">
      <dgm:prSet presAssocID="{9F47BD05-055A-4AC8-9BEF-BD460FC880CC}" presName="sibTrans" presStyleCnt="0"/>
      <dgm:spPr/>
    </dgm:pt>
    <dgm:pt modelId="{1159A9EA-93C3-4A81-BE63-87237D5BF772}" type="pres">
      <dgm:prSet presAssocID="{A0074A92-E68C-4FF5-8509-5F46F8B7C33F}" presName="compNode" presStyleCnt="0"/>
      <dgm:spPr/>
    </dgm:pt>
    <dgm:pt modelId="{6AD5077F-9FA7-4BAA-8CE6-3986F39995B7}" type="pres">
      <dgm:prSet presAssocID="{A0074A92-E68C-4FF5-8509-5F46F8B7C33F}" presName="bgRect" presStyleLbl="bgShp" presStyleIdx="2" presStyleCnt="3"/>
      <dgm:spPr/>
    </dgm:pt>
    <dgm:pt modelId="{639E768A-F335-4C22-B419-A96B223E046F}" type="pres">
      <dgm:prSet presAssocID="{A0074A92-E68C-4FF5-8509-5F46F8B7C3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CF549CC-6829-41DA-B3D5-8E3F0EC6045C}" type="pres">
      <dgm:prSet presAssocID="{A0074A92-E68C-4FF5-8509-5F46F8B7C33F}" presName="spaceRect" presStyleCnt="0"/>
      <dgm:spPr/>
    </dgm:pt>
    <dgm:pt modelId="{CBF7B149-6B75-44B9-8A3F-852E66E5647A}" type="pres">
      <dgm:prSet presAssocID="{A0074A92-E68C-4FF5-8509-5F46F8B7C3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D82F11-AC24-47CD-87F5-02F66462FEDF}" srcId="{06E0C1C2-AC23-4030-9CE0-A020FB0EF3BC}" destId="{C46EAD43-A209-4E90-89BB-714FA9EFC45E}" srcOrd="1" destOrd="0" parTransId="{55054F0B-6FF5-475F-8394-C80F0B5BB2C7}" sibTransId="{9F47BD05-055A-4AC8-9BEF-BD460FC880CC}"/>
    <dgm:cxn modelId="{DEE26022-8D6D-44D6-8155-52360C6451C8}" type="presOf" srcId="{06E0C1C2-AC23-4030-9CE0-A020FB0EF3BC}" destId="{E2B6EB58-8A7E-4F4B-83CC-6987E3E2C320}" srcOrd="0" destOrd="0" presId="urn:microsoft.com/office/officeart/2018/2/layout/IconVerticalSolidList"/>
    <dgm:cxn modelId="{72C49A4F-E430-4740-AF44-37268EE09FE3}" type="presOf" srcId="{F9F76E26-F529-4835-8F34-6CE5A8EB7CD7}" destId="{2C22EE4F-443F-495E-B95A-ADA002FE5520}" srcOrd="0" destOrd="0" presId="urn:microsoft.com/office/officeart/2018/2/layout/IconVerticalSolidList"/>
    <dgm:cxn modelId="{FA19738D-24D0-4F08-A3DC-DA9E9D135770}" srcId="{06E0C1C2-AC23-4030-9CE0-A020FB0EF3BC}" destId="{F9F76E26-F529-4835-8F34-6CE5A8EB7CD7}" srcOrd="0" destOrd="0" parTransId="{62231C94-A834-4335-AFC6-97F102CDB522}" sibTransId="{62268CD9-5A01-4F21-974F-BFFF8BCB3EE5}"/>
    <dgm:cxn modelId="{EA6987A0-1435-423D-8D2B-75731054E595}" type="presOf" srcId="{C46EAD43-A209-4E90-89BB-714FA9EFC45E}" destId="{3FD8EB98-DFFA-4FEC-BCAB-8257181BF4BE}" srcOrd="0" destOrd="0" presId="urn:microsoft.com/office/officeart/2018/2/layout/IconVerticalSolidList"/>
    <dgm:cxn modelId="{27D6C5EF-20E6-443B-821E-81A4E44702FC}" srcId="{06E0C1C2-AC23-4030-9CE0-A020FB0EF3BC}" destId="{A0074A92-E68C-4FF5-8509-5F46F8B7C33F}" srcOrd="2" destOrd="0" parTransId="{89A2F7E1-D6F4-4763-AA4B-D5F00F05C333}" sibTransId="{140A6CA0-DB76-440B-AE86-84BCB90BB028}"/>
    <dgm:cxn modelId="{50777AFD-EAAF-4A46-B5B6-F400E9A18313}" type="presOf" srcId="{A0074A92-E68C-4FF5-8509-5F46F8B7C33F}" destId="{CBF7B149-6B75-44B9-8A3F-852E66E5647A}" srcOrd="0" destOrd="0" presId="urn:microsoft.com/office/officeart/2018/2/layout/IconVerticalSolidList"/>
    <dgm:cxn modelId="{76CE2036-0200-4458-A7DE-5D7302F09F9A}" type="presParOf" srcId="{E2B6EB58-8A7E-4F4B-83CC-6987E3E2C320}" destId="{1D37D6A9-2115-4278-B844-B148E0EB58D9}" srcOrd="0" destOrd="0" presId="urn:microsoft.com/office/officeart/2018/2/layout/IconVerticalSolidList"/>
    <dgm:cxn modelId="{8CC06A67-FDE2-4317-82E1-D8B11A60F6CB}" type="presParOf" srcId="{1D37D6A9-2115-4278-B844-B148E0EB58D9}" destId="{E051BF52-7D3F-47D5-A7FB-74F5F4A38462}" srcOrd="0" destOrd="0" presId="urn:microsoft.com/office/officeart/2018/2/layout/IconVerticalSolidList"/>
    <dgm:cxn modelId="{6AC70591-8367-4AC4-83CC-A735D175474E}" type="presParOf" srcId="{1D37D6A9-2115-4278-B844-B148E0EB58D9}" destId="{8F6AD401-6018-45EE-B88E-433399D2B9E4}" srcOrd="1" destOrd="0" presId="urn:microsoft.com/office/officeart/2018/2/layout/IconVerticalSolidList"/>
    <dgm:cxn modelId="{B0D2F0AC-D6DB-4F5F-985C-0833798964A1}" type="presParOf" srcId="{1D37D6A9-2115-4278-B844-B148E0EB58D9}" destId="{E6A1C26C-4399-4777-B9AF-D67E953F98FD}" srcOrd="2" destOrd="0" presId="urn:microsoft.com/office/officeart/2018/2/layout/IconVerticalSolidList"/>
    <dgm:cxn modelId="{5F98B4E4-3A1B-4F9A-80FE-E1F0E840CB3B}" type="presParOf" srcId="{1D37D6A9-2115-4278-B844-B148E0EB58D9}" destId="{2C22EE4F-443F-495E-B95A-ADA002FE5520}" srcOrd="3" destOrd="0" presId="urn:microsoft.com/office/officeart/2018/2/layout/IconVerticalSolidList"/>
    <dgm:cxn modelId="{61D28AB8-8377-487D-A415-59EA5FD838FE}" type="presParOf" srcId="{E2B6EB58-8A7E-4F4B-83CC-6987E3E2C320}" destId="{A6ED26B7-D4CA-41C6-B9AD-8B74EDEB72A8}" srcOrd="1" destOrd="0" presId="urn:microsoft.com/office/officeart/2018/2/layout/IconVerticalSolidList"/>
    <dgm:cxn modelId="{5FD71FDB-60E7-4621-8475-966559F43DC3}" type="presParOf" srcId="{E2B6EB58-8A7E-4F4B-83CC-6987E3E2C320}" destId="{3247C7FF-912A-49BF-9F5D-081A55308B2F}" srcOrd="2" destOrd="0" presId="urn:microsoft.com/office/officeart/2018/2/layout/IconVerticalSolidList"/>
    <dgm:cxn modelId="{71B8353E-14D3-4D8F-B5E7-4F4DD7B03A3B}" type="presParOf" srcId="{3247C7FF-912A-49BF-9F5D-081A55308B2F}" destId="{CDCE1556-D46E-4020-8914-11EAB58105C4}" srcOrd="0" destOrd="0" presId="urn:microsoft.com/office/officeart/2018/2/layout/IconVerticalSolidList"/>
    <dgm:cxn modelId="{84213F5C-C800-4C84-AC87-6B71B38CCAF5}" type="presParOf" srcId="{3247C7FF-912A-49BF-9F5D-081A55308B2F}" destId="{1D17761B-7DCB-4E3B-8488-6666677E467F}" srcOrd="1" destOrd="0" presId="urn:microsoft.com/office/officeart/2018/2/layout/IconVerticalSolidList"/>
    <dgm:cxn modelId="{046B674F-152E-4A91-87BB-4FCF07F15BA9}" type="presParOf" srcId="{3247C7FF-912A-49BF-9F5D-081A55308B2F}" destId="{16A3F2E8-A89F-4446-9FB7-887972461AAA}" srcOrd="2" destOrd="0" presId="urn:microsoft.com/office/officeart/2018/2/layout/IconVerticalSolidList"/>
    <dgm:cxn modelId="{392CAFBF-5F3E-4431-9223-2D337BA2C834}" type="presParOf" srcId="{3247C7FF-912A-49BF-9F5D-081A55308B2F}" destId="{3FD8EB98-DFFA-4FEC-BCAB-8257181BF4BE}" srcOrd="3" destOrd="0" presId="urn:microsoft.com/office/officeart/2018/2/layout/IconVerticalSolidList"/>
    <dgm:cxn modelId="{E5B6DDBD-9765-401E-88A7-D7D674D40304}" type="presParOf" srcId="{E2B6EB58-8A7E-4F4B-83CC-6987E3E2C320}" destId="{61A70912-568B-4390-A863-406D0C386977}" srcOrd="3" destOrd="0" presId="urn:microsoft.com/office/officeart/2018/2/layout/IconVerticalSolidList"/>
    <dgm:cxn modelId="{77B70298-6CDF-440E-AB57-CBD29CA8F96F}" type="presParOf" srcId="{E2B6EB58-8A7E-4F4B-83CC-6987E3E2C320}" destId="{1159A9EA-93C3-4A81-BE63-87237D5BF772}" srcOrd="4" destOrd="0" presId="urn:microsoft.com/office/officeart/2018/2/layout/IconVerticalSolidList"/>
    <dgm:cxn modelId="{C32F85BE-A4D0-447C-AC2A-C6F096B16E88}" type="presParOf" srcId="{1159A9EA-93C3-4A81-BE63-87237D5BF772}" destId="{6AD5077F-9FA7-4BAA-8CE6-3986F39995B7}" srcOrd="0" destOrd="0" presId="urn:microsoft.com/office/officeart/2018/2/layout/IconVerticalSolidList"/>
    <dgm:cxn modelId="{27007941-5A6B-4FB5-9DBD-F37792CCE2E6}" type="presParOf" srcId="{1159A9EA-93C3-4A81-BE63-87237D5BF772}" destId="{639E768A-F335-4C22-B419-A96B223E046F}" srcOrd="1" destOrd="0" presId="urn:microsoft.com/office/officeart/2018/2/layout/IconVerticalSolidList"/>
    <dgm:cxn modelId="{44C70C08-A6DC-4E80-BB07-969458492B8A}" type="presParOf" srcId="{1159A9EA-93C3-4A81-BE63-87237D5BF772}" destId="{7CF549CC-6829-41DA-B3D5-8E3F0EC6045C}" srcOrd="2" destOrd="0" presId="urn:microsoft.com/office/officeart/2018/2/layout/IconVerticalSolidList"/>
    <dgm:cxn modelId="{795D8522-F6B8-4488-BEA8-5F7A847EB9C1}" type="presParOf" srcId="{1159A9EA-93C3-4A81-BE63-87237D5BF772}" destId="{CBF7B149-6B75-44B9-8A3F-852E66E56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BF52-7D3F-47D5-A7FB-74F5F4A3846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AD401-6018-45EE-B88E-433399D2B9E4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2EE4F-443F-495E-B95A-ADA002FE5520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-Java(Spring) como servidor</a:t>
          </a:r>
        </a:p>
      </dsp:txBody>
      <dsp:txXfrm>
        <a:off x="1553633" y="574"/>
        <a:ext cx="5458736" cy="1345137"/>
      </dsp:txXfrm>
    </dsp:sp>
    <dsp:sp modelId="{CDCE1556-D46E-4020-8914-11EAB58105C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7761B-7DCB-4E3B-8488-6666677E467F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EB98-DFFA-4FEC-BCAB-8257181BF4BE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-thymeleaf como vistas</a:t>
          </a:r>
        </a:p>
      </dsp:txBody>
      <dsp:txXfrm>
        <a:off x="1553633" y="1681996"/>
        <a:ext cx="5458736" cy="1345137"/>
      </dsp:txXfrm>
    </dsp:sp>
    <dsp:sp modelId="{6AD5077F-9FA7-4BAA-8CE6-3986F39995B7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E768A-F335-4C22-B419-A96B223E046F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B149-6B75-44B9-8A3F-852E66E5647A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-mysql como base de datos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8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8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1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1"/>
                </a:solidFill>
                <a:cs typeface="Calibri Light"/>
              </a:rPr>
              <a:t>Tienda Serbatic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cs typeface="Calibri"/>
              </a:rPr>
              <a:t>Carlos Angel Pellico Feijoo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5C8E-879C-A368-0E73-C05318199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 b="-3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4B5B5D-DF7C-0251-77E6-9BDFC469D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6" r="9476"/>
          <a:stretch/>
        </p:blipFill>
        <p:spPr>
          <a:xfrm>
            <a:off x="3112889" y="536739"/>
            <a:ext cx="5970674" cy="33585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3A3F1-A884-27C4-8748-E86F829B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2" y="4864274"/>
            <a:ext cx="10965141" cy="8952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Calibri"/>
                <a:cs typeface="Calibri"/>
              </a:rPr>
              <a:t>¿Que?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8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FC5E6-B807-32C2-DE5B-E6582D68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39" name="TextBox 436">
            <a:extLst>
              <a:ext uri="{FF2B5EF4-FFF2-40B4-BE49-F238E27FC236}">
                <a16:creationId xmlns:a16="http://schemas.microsoft.com/office/drawing/2014/main" id="{174936E6-909B-919E-E8AB-84DDBC43C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06291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04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BA990-F493-98BE-109A-1E1361F0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856E-A6C5-0C4F-8C73-6586FACBEABA}"/>
              </a:ext>
            </a:extLst>
          </p:cNvPr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Abstracciòn de cara al desarrollo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Divisiòn de procesos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Planificacion del desarrollo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Compartir ideas</a:t>
            </a:r>
          </a:p>
        </p:txBody>
      </p:sp>
    </p:spTree>
    <p:extLst>
      <p:ext uri="{BB962C8B-B14F-4D97-AF65-F5344CB8AC3E}">
        <p14:creationId xmlns:p14="http://schemas.microsoft.com/office/powerpoint/2010/main" val="21979025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33"/>
      </a:dk2>
      <a:lt2>
        <a:srgbClr val="E4E8E2"/>
      </a:lt2>
      <a:accent1>
        <a:srgbClr val="B696C6"/>
      </a:accent1>
      <a:accent2>
        <a:srgbClr val="BA7FB6"/>
      </a:accent2>
      <a:accent3>
        <a:srgbClr val="C696AF"/>
      </a:accent3>
      <a:accent4>
        <a:srgbClr val="BA7F85"/>
      </a:accent4>
      <a:accent5>
        <a:srgbClr val="C09C8B"/>
      </a:accent5>
      <a:accent6>
        <a:srgbClr val="B1A379"/>
      </a:accent6>
      <a:hlink>
        <a:srgbClr val="698D5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DividendVTI</vt:lpstr>
      <vt:lpstr>Tienda Serbatic</vt:lpstr>
      <vt:lpstr>¿Que?</vt:lpstr>
      <vt:lpstr>Como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2022-05-24T21:10:56Z</dcterms:created>
  <dcterms:modified xsi:type="dcterms:W3CDTF">2022-05-24T21:51:34Z</dcterms:modified>
</cp:coreProperties>
</file>