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56BC96-1D61-4638-9D7D-FC558CA7CEE6}" type="datetimeFigureOut">
              <a:rPr lang="es-CL" smtClean="0"/>
              <a:t>22-05-2018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43369C-B5C5-42E9-AE4C-C3E806A8C1B5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APLICACIÓN EPE1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*</a:t>
            </a:r>
            <a:r>
              <a:rPr lang="es-CL" dirty="0" err="1" smtClean="0"/>
              <a:t>Alvaro</a:t>
            </a:r>
            <a:r>
              <a:rPr lang="es-CL" dirty="0" smtClean="0"/>
              <a:t> Valenzuela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657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EXPLICACIÓN DE CÓDIGO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VAMOS A VSCODE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6" y="2996952"/>
            <a:ext cx="7534472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FIN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3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Mi aplicación es de uso personal, la cual ocupare para poder utilizarla como tarjeta de presentación al momento de presentar algún proyecto  en instituciones que necesiten un taller de circo.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51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INTERFACES DE LA APLICACIÓN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24100"/>
            <a:ext cx="8136904" cy="4201244"/>
          </a:xfrm>
        </p:spPr>
      </p:pic>
    </p:spTree>
    <p:extLst>
      <p:ext uri="{BB962C8B-B14F-4D97-AF65-F5344CB8AC3E}">
        <p14:creationId xmlns:p14="http://schemas.microsoft.com/office/powerpoint/2010/main" val="32773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6712"/>
            <a:ext cx="2848373" cy="5201376"/>
          </a:xfrm>
        </p:spPr>
      </p:pic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6712"/>
            <a:ext cx="3888432" cy="5472608"/>
          </a:xfrm>
          <a:prstGeom prst="rect">
            <a:avLst/>
          </a:prstGeom>
        </p:spPr>
      </p:pic>
      <p:cxnSp>
        <p:nvCxnSpPr>
          <p:cNvPr id="8" name="7 Conector recto de flecha"/>
          <p:cNvCxnSpPr/>
          <p:nvPr/>
        </p:nvCxnSpPr>
        <p:spPr>
          <a:xfrm flipH="1" flipV="1">
            <a:off x="3635896" y="2348880"/>
            <a:ext cx="122413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2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6110020" cy="5140325"/>
          </a:xfrm>
        </p:spPr>
      </p:pic>
    </p:spTree>
    <p:extLst>
      <p:ext uri="{BB962C8B-B14F-4D97-AF65-F5344CB8AC3E}">
        <p14:creationId xmlns:p14="http://schemas.microsoft.com/office/powerpoint/2010/main" val="401887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4230"/>
            <a:ext cx="7351860" cy="5805090"/>
          </a:xfrm>
        </p:spPr>
      </p:pic>
    </p:spTree>
    <p:extLst>
      <p:ext uri="{BB962C8B-B14F-4D97-AF65-F5344CB8AC3E}">
        <p14:creationId xmlns:p14="http://schemas.microsoft.com/office/powerpoint/2010/main" val="40873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3737372" cy="5140325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0" y="476673"/>
            <a:ext cx="3744418" cy="59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COSTOS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13.500 HORA HOMBRE</a:t>
            </a:r>
          </a:p>
          <a:p>
            <a:r>
              <a:rPr lang="es-CL" dirty="0" smtClean="0"/>
              <a:t>6 HRS DE DESARROLLO</a:t>
            </a:r>
          </a:p>
          <a:p>
            <a:r>
              <a:rPr lang="es-CL" dirty="0" smtClean="0"/>
              <a:t>81.000 TOTAL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900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DIFICULTADES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GENERACIÓN DE APK POR EL NOTEBOOK QUE POSEEO</a:t>
            </a:r>
          </a:p>
          <a:p>
            <a:r>
              <a:rPr lang="es-CL" dirty="0" smtClean="0"/>
              <a:t>GITHUB NO ME PERMITIA UTILIZAR LOS COMANDOS PARA SUBIR MIS ARCHIVOS AL REPOSITORIO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3640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</TotalTime>
  <Words>81</Words>
  <Application>Microsoft Office PowerPoint</Application>
  <PresentationFormat>Presentación en pantalla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APLICACIÓN EPE1</vt:lpstr>
      <vt:lpstr>DESCRIPCIÓN</vt:lpstr>
      <vt:lpstr>INTERFACES DE LA APLICACIÓN</vt:lpstr>
      <vt:lpstr>Presentación de PowerPoint</vt:lpstr>
      <vt:lpstr>Presentación de PowerPoint</vt:lpstr>
      <vt:lpstr>Presentación de PowerPoint</vt:lpstr>
      <vt:lpstr>Presentación de PowerPoint</vt:lpstr>
      <vt:lpstr>COSTOS</vt:lpstr>
      <vt:lpstr>DIFICULTADES</vt:lpstr>
      <vt:lpstr>EXPLICACIÓN DE CÓDIGO </vt:lpstr>
      <vt:lpstr>FIN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EPE1</dc:title>
  <dc:creator>nube</dc:creator>
  <cp:lastModifiedBy>nube</cp:lastModifiedBy>
  <cp:revision>3</cp:revision>
  <dcterms:created xsi:type="dcterms:W3CDTF">2018-05-22T12:20:42Z</dcterms:created>
  <dcterms:modified xsi:type="dcterms:W3CDTF">2018-05-22T12:50:59Z</dcterms:modified>
</cp:coreProperties>
</file>