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4" r:id="rId2"/>
    <p:sldId id="278" r:id="rId3"/>
    <p:sldId id="279" r:id="rId4"/>
    <p:sldId id="288" r:id="rId5"/>
    <p:sldId id="310" r:id="rId6"/>
    <p:sldId id="281" r:id="rId7"/>
    <p:sldId id="306" r:id="rId8"/>
    <p:sldId id="308" r:id="rId9"/>
    <p:sldId id="307" r:id="rId10"/>
    <p:sldId id="311" r:id="rId11"/>
    <p:sldId id="312" r:id="rId12"/>
    <p:sldId id="313" r:id="rId13"/>
    <p:sldId id="309" r:id="rId14"/>
    <p:sldId id="302" r:id="rId1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-윤고딕330" panose="02030504000101010101" pitchFamily="18" charset="-127"/>
      <p:regular r:id="rId19"/>
    </p:embeddedFont>
    <p:embeddedFont>
      <p:font typeface="Yoon 윤고딕 520_TT" panose="020B0600000101010101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6" autoAdjust="0"/>
    <p:restoredTop sz="95232" autoAdjust="0"/>
  </p:normalViewPr>
  <p:slideViewPr>
    <p:cSldViewPr>
      <p:cViewPr>
        <p:scale>
          <a:sx n="100" d="100"/>
          <a:sy n="100" d="100"/>
        </p:scale>
        <p:origin x="237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FCE0F-33D6-4374-87AD-DE059A03A9B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4A77-76D1-4479-AD73-68D2D97AF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5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 팀 프로젝트 발표를 하게 된 </a:t>
            </a:r>
            <a:r>
              <a:rPr lang="ko-KR" altLang="en-US" dirty="0" err="1" smtClean="0"/>
              <a:t>인반석입니다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저희 조는 일정 프로그램 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캘린더를 만들고자 합니다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3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 페이지입니다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아이디와 패스워드 회원가입 </a:t>
            </a:r>
            <a:r>
              <a:rPr lang="ko-KR" altLang="en-US" dirty="0" err="1" smtClean="0"/>
              <a:t>정보찾기</a:t>
            </a:r>
            <a:r>
              <a:rPr lang="ko-KR" altLang="en-US" dirty="0" smtClean="0"/>
              <a:t> 기능이 가운데 모여있어 보기 쉽게 만들었습니다</a:t>
            </a:r>
            <a:r>
              <a:rPr lang="en-US" altLang="ko-KR" dirty="0" smtClean="0"/>
              <a:t>.  </a:t>
            </a:r>
            <a:r>
              <a:rPr lang="en-US" altLang="ko-KR" smtClean="0"/>
              <a:t>Footer</a:t>
            </a:r>
            <a:r>
              <a:rPr lang="en-US" altLang="ko-KR" baseline="0" smtClean="0"/>
              <a:t> 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47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일정프로그램 레이아웃입니다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헤더부분</a:t>
            </a:r>
            <a:r>
              <a:rPr lang="ko-KR" altLang="en-US" baseline="0" dirty="0" smtClean="0"/>
              <a:t> 맨 왼쪽에 로고 맨 오른쪽에 로그아웃 </a:t>
            </a:r>
            <a:r>
              <a:rPr lang="ko-KR" altLang="en-US" baseline="0" dirty="0" err="1" smtClean="0"/>
              <a:t>버튼이있습니다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왼쪽에 </a:t>
            </a:r>
            <a:r>
              <a:rPr lang="ko-KR" altLang="en-US" baseline="0" dirty="0" err="1" smtClean="0"/>
              <a:t>고정탭이</a:t>
            </a:r>
            <a:r>
              <a:rPr lang="ko-KR" altLang="en-US" baseline="0" dirty="0" smtClean="0"/>
              <a:t> 있고 그 오른쪽 부분에 월력 달력이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풋터에는</a:t>
            </a:r>
            <a:r>
              <a:rPr lang="ko-KR" altLang="en-US" baseline="0" dirty="0" smtClean="0"/>
              <a:t> 테마를 </a:t>
            </a:r>
            <a:r>
              <a:rPr lang="ko-KR" altLang="en-US" baseline="0" dirty="0" err="1" smtClean="0"/>
              <a:t>바꿀수있는</a:t>
            </a:r>
            <a:r>
              <a:rPr lang="ko-KR" altLang="en-US" baseline="0" dirty="0" smtClean="0"/>
              <a:t> 탭과 공지 사항을 볼 수 있는 </a:t>
            </a:r>
            <a:r>
              <a:rPr lang="ko-KR" altLang="en-US" baseline="0" dirty="0" err="1" smtClean="0"/>
              <a:t>탭이있습니다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1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질의응답시간을 갖겠습니다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질문있으신가요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없으시면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1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감사합니다 이만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7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목차를 보시면 </a:t>
            </a:r>
            <a:r>
              <a:rPr lang="ko-KR" altLang="en-US" dirty="0" err="1" smtClean="0"/>
              <a:t>첫번째는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요구분석서에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말씀드리고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 case</a:t>
            </a:r>
            <a:r>
              <a:rPr lang="en-US" altLang="ko-KR" baseline="0" dirty="0" smtClean="0"/>
              <a:t> diagram </a:t>
            </a:r>
            <a:r>
              <a:rPr lang="ko-KR" altLang="en-US" baseline="0" dirty="0" err="1" smtClean="0"/>
              <a:t>세번째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er</a:t>
            </a:r>
            <a:r>
              <a:rPr lang="en-US" altLang="ko-KR" baseline="0" dirty="0" smtClean="0"/>
              <a:t> diagram  </a:t>
            </a:r>
            <a:r>
              <a:rPr lang="ko-KR" altLang="en-US" baseline="0" dirty="0" smtClean="0"/>
              <a:t>마지막으로 질의응답시간을 가지도록 하겠습니다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9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사용자는 로그인 페이지로 접속해서 아이디를 생성할 수</a:t>
            </a:r>
            <a:r>
              <a:rPr lang="ko-KR" altLang="en-US" baseline="0" dirty="0" smtClean="0"/>
              <a:t> 있고 그 생성한 아이디로 일정프로그램페이지로 로그인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회원가입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아이디 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비밀번호 찾기가 구현되어있고 아이디는 </a:t>
            </a:r>
            <a:r>
              <a:rPr lang="ko-KR" altLang="en-US" baseline="0" dirty="0" err="1" smtClean="0"/>
              <a:t>이메일</a:t>
            </a:r>
            <a:r>
              <a:rPr lang="ko-KR" altLang="en-US" baseline="0" dirty="0" smtClean="0"/>
              <a:t> 주소 패스워드는 설정한 질문과 답을 </a:t>
            </a:r>
            <a:r>
              <a:rPr lang="ko-KR" altLang="en-US" baseline="0" dirty="0" err="1" smtClean="0"/>
              <a:t>맞추는것으로</a:t>
            </a:r>
            <a:r>
              <a:rPr lang="ko-KR" altLang="en-US" baseline="0" dirty="0" smtClean="0"/>
              <a:t> 찾을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일정프로그램 웹으로 들어가면 초기에 사용자는 월력형식의 달력을 확인 할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 페이지 우측 상단에 버튼으로 추가수정삭제를 할 수 있습니다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일정을 </a:t>
            </a:r>
            <a:r>
              <a:rPr lang="ko-KR" altLang="en-US" baseline="0" dirty="0" err="1" smtClean="0"/>
              <a:t>추가수정시</a:t>
            </a:r>
            <a:r>
              <a:rPr lang="ko-KR" altLang="en-US" baseline="0" dirty="0" smtClean="0"/>
              <a:t> 시작일과 종료일 시간을 선택하고 일정 제목과 내용 중요도 반복여부를 입력할 수 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삭제를 하고 싶은 일정은 일정을 클릭하여 </a:t>
            </a:r>
            <a:r>
              <a:rPr lang="ko-KR" altLang="en-US" dirty="0" err="1" smtClean="0"/>
              <a:t>삭제할수</a:t>
            </a:r>
            <a:r>
              <a:rPr lang="ko-KR" altLang="en-US" dirty="0" smtClean="0"/>
              <a:t> 있고 일정의 중요도를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까지로 설정</a:t>
            </a:r>
            <a:r>
              <a:rPr lang="ko-KR" altLang="en-US" baseline="0" dirty="0" smtClean="0"/>
              <a:t>이 가능하고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가장 중요하고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 덜 중요한 일정입니다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초기의 월간 달력을 주간 일간의 형식으로 변경할 </a:t>
            </a:r>
            <a:r>
              <a:rPr lang="ko-KR" altLang="en-US" baseline="0" dirty="0" err="1" smtClean="0"/>
              <a:t>수있고</a:t>
            </a:r>
            <a:r>
              <a:rPr lang="ko-KR" altLang="en-US" baseline="0" dirty="0" smtClean="0"/>
              <a:t> 그 버튼은 우측 상단에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일정관리를 끝내고 홈페이지를 나가고 싶다면 로그아웃 버튼을 눌러 로그아웃을 할 </a:t>
            </a:r>
            <a:r>
              <a:rPr lang="ko-KR" altLang="en-US" baseline="0" dirty="0" err="1" smtClean="0"/>
              <a:t>수있습니다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좌측에 </a:t>
            </a:r>
            <a:r>
              <a:rPr lang="ko-KR" altLang="en-US" baseline="0" dirty="0" err="1" smtClean="0"/>
              <a:t>고정탭이</a:t>
            </a:r>
            <a:r>
              <a:rPr lang="ko-KR" altLang="en-US" baseline="0" dirty="0" smtClean="0"/>
              <a:t> 있어 사용자 프로필 오늘 </a:t>
            </a:r>
            <a:r>
              <a:rPr lang="ko-KR" altLang="en-US" baseline="0" dirty="0" err="1" smtClean="0"/>
              <a:t>해야할일</a:t>
            </a:r>
            <a:r>
              <a:rPr lang="ko-KR" altLang="en-US" baseline="0" dirty="0" smtClean="0"/>
              <a:t> 주간에 해야 </a:t>
            </a:r>
            <a:r>
              <a:rPr lang="ko-KR" altLang="en-US" baseline="0" dirty="0" err="1" smtClean="0"/>
              <a:t>할일을</a:t>
            </a:r>
            <a:r>
              <a:rPr lang="ko-KR" altLang="en-US" baseline="0" dirty="0" smtClean="0"/>
              <a:t> 확인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좌측 하단에 테마선택 버튼으로 다양한 테마를 설정 할 </a:t>
            </a:r>
            <a:r>
              <a:rPr lang="ko-KR" altLang="en-US" baseline="0" dirty="0" err="1" smtClean="0"/>
              <a:t>수있고</a:t>
            </a:r>
            <a:r>
              <a:rPr lang="ko-KR" altLang="en-US" baseline="0" dirty="0" smtClean="0"/>
              <a:t> 우측 하단에 공지사항 버튼을 통해 공지사항을 확인할 </a:t>
            </a:r>
            <a:r>
              <a:rPr lang="ko-KR" altLang="en-US" baseline="0" dirty="0" err="1" smtClean="0"/>
              <a:t>수있습니다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3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Use</a:t>
            </a:r>
            <a:r>
              <a:rPr lang="en-US" altLang="ko-KR" baseline="0" dirty="0" smtClean="0"/>
              <a:t> case diagram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유저는 스케줄 프로그램에서 회원가입 </a:t>
            </a:r>
            <a:r>
              <a:rPr lang="ko-KR" altLang="en-US" baseline="0" dirty="0" err="1" smtClean="0"/>
              <a:t>아이디찾기</a:t>
            </a:r>
            <a:r>
              <a:rPr lang="ko-KR" altLang="en-US" baseline="0" dirty="0" smtClean="0"/>
              <a:t> 패스워드 찾기 일정 추가 일정 수정 일정 삭제 공지사항 확인 테마선택을  할 </a:t>
            </a:r>
            <a:r>
              <a:rPr lang="ko-KR" altLang="en-US" baseline="0" dirty="0" err="1" smtClean="0"/>
              <a:t>수있습니다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6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이번에는 </a:t>
            </a:r>
            <a:r>
              <a:rPr lang="en-US" altLang="ko-KR" dirty="0" err="1" smtClean="0"/>
              <a:t>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0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유저의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이고 다른 어트리뷰트는 </a:t>
            </a:r>
            <a:r>
              <a:rPr lang="en-US" altLang="ko-KR" dirty="0" smtClean="0"/>
              <a:t>password</a:t>
            </a:r>
            <a:r>
              <a:rPr lang="en-US" altLang="ko-KR" baseline="0" dirty="0" smtClean="0"/>
              <a:t> , name, email, phone, question, answer , </a:t>
            </a:r>
          </a:p>
          <a:p>
            <a:r>
              <a:rPr lang="ko-KR" altLang="en-US" baseline="0" dirty="0" smtClean="0"/>
              <a:t>스케줄의 키 </a:t>
            </a:r>
            <a:r>
              <a:rPr lang="ko-KR" altLang="en-US" baseline="0" dirty="0" err="1" smtClean="0"/>
              <a:t>어트리뷰트는</a:t>
            </a:r>
            <a:r>
              <a:rPr lang="en-US" altLang="ko-KR" baseline="0" dirty="0" smtClean="0"/>
              <a:t>index</a:t>
            </a:r>
            <a:r>
              <a:rPr lang="ko-KR" altLang="en-US" baseline="0" dirty="0" smtClean="0"/>
              <a:t>이고 포린키로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를 참조한다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시작시간 </a:t>
            </a:r>
            <a:r>
              <a:rPr lang="ko-KR" altLang="en-US" baseline="0" dirty="0" err="1" smtClean="0"/>
              <a:t>끝나는시간</a:t>
            </a:r>
            <a:r>
              <a:rPr lang="ko-KR" altLang="en-US" baseline="0" dirty="0" smtClean="0"/>
              <a:t> 일정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중요도 삭제플래그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반복플래그가 있습니다</a:t>
            </a:r>
            <a:endParaRPr lang="en-US" altLang="ko-KR" baseline="0" dirty="0" smtClean="0"/>
          </a:p>
          <a:p>
            <a:r>
              <a:rPr lang="ko-KR" altLang="en-US" dirty="0" smtClean="0"/>
              <a:t>테마의 키 </a:t>
            </a:r>
            <a:r>
              <a:rPr lang="ko-KR" altLang="en-US" dirty="0" err="1" smtClean="0"/>
              <a:t>어트리뷰트는</a:t>
            </a:r>
            <a:r>
              <a:rPr lang="ko-KR" altLang="en-US" dirty="0" smtClean="0"/>
              <a:t> 인덱스이고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포린키로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참조합니다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어트리뷰트는</a:t>
            </a:r>
            <a:r>
              <a:rPr lang="ko-KR" altLang="en-US" baseline="0" dirty="0" smtClean="0"/>
              <a:t> 테마 선택이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독립적인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공지사항은 인덱스를 키 </a:t>
            </a:r>
            <a:r>
              <a:rPr lang="ko-KR" altLang="en-US" baseline="0" dirty="0" err="1" smtClean="0"/>
              <a:t>어트리뷰트로</a:t>
            </a:r>
            <a:r>
              <a:rPr lang="ko-KR" altLang="en-US" baseline="0" dirty="0" smtClean="0"/>
              <a:t> 하고 </a:t>
            </a:r>
            <a:r>
              <a:rPr lang="ko-KR" altLang="en-US" baseline="0" dirty="0" err="1" smtClean="0"/>
              <a:t>다른어트리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뷰트는</a:t>
            </a:r>
            <a:r>
              <a:rPr lang="ko-KR" altLang="en-US" baseline="0" dirty="0" smtClean="0"/>
              <a:t> 제목 내용 </a:t>
            </a:r>
            <a:r>
              <a:rPr lang="ko-KR" altLang="en-US" baseline="0" dirty="0" err="1" smtClean="0"/>
              <a:t>쓴시간입니다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5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일정프로그램 웹 레이아웃입니다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4A77-76D1-4479-AD73-68D2D97AF0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8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 프로그램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데이터베이스  및 실습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5589240"/>
            <a:ext cx="2012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B289070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이상민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B289072 </a:t>
            </a:r>
            <a:r>
              <a:rPr lang="ko-KR" altLang="en-US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이수영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B289084 </a:t>
            </a:r>
            <a:r>
              <a:rPr lang="ko-KR" altLang="en-US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인반석</a:t>
            </a:r>
            <a:endParaRPr lang="en-US" altLang="ko-KR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1434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83118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/>
          <p:cNvSpPr/>
          <p:nvPr/>
        </p:nvSpPr>
        <p:spPr>
          <a:xfrm rot="5400000">
            <a:off x="727777" y="261071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928670"/>
            <a:ext cx="7200954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071538" y="64291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785786" y="714356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928662" y="714356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2524666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Use Case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1708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1434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524666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Use Case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1708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Layout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0100" y="64291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일정프로그램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000108"/>
            <a:ext cx="7929618" cy="500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갈매기형 수장 24"/>
          <p:cNvSpPr/>
          <p:nvPr/>
        </p:nvSpPr>
        <p:spPr>
          <a:xfrm>
            <a:off x="928662" y="714356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785786" y="714356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2283118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27777" y="261071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0888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Thank you for your attention</a:t>
            </a:r>
          </a:p>
          <a:p>
            <a:pPr algn="ctr"/>
            <a:endParaRPr lang="en-US" altLang="ko-KR" sz="4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Project </a:t>
            </a:r>
            <a:r>
              <a:rPr lang="en-US" altLang="ko-KR" sz="16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Github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https://github.com/carpfishz/DB16_SBS</a:t>
            </a:r>
            <a:endParaRPr lang="en-US" altLang="ko-KR" sz="40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573682"/>
            <a:ext cx="0" cy="178261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459504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요구분석서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 Case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E/R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Layout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71868" y="3005599"/>
            <a:ext cx="2000264" cy="846802"/>
            <a:chOff x="3576042" y="3152001"/>
            <a:chExt cx="2000264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576042" y="3152001"/>
              <a:ext cx="200026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요구분석서</a:t>
              </a:r>
              <a:endPara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Requirement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592" y="1697078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3591" y="1697078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사용자는 로그인 페이지에서 각자 아이디를 생성하고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생성한 아이디로 로그인하여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0066F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서비스를 이용한다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marL="342900" indent="-342900"/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로그인 페이지에는 회원가입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아이디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 찾기 기능이 구현되어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 사용자의 이름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id, pw, e-mail,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전화번호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핸드폰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질문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답을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아이디 찾기는 이름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e-mail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찾기는 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id, e-mail,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질문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패스워드 찾을 답을 입력한다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로그인을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하면 일정 페이지가 보여지는데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월력 형식의 달력의 형태를 확인할 수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 페이지의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우측 상단 버튼을 이용하여 일정을 추가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수정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삭제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할 수 있다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일정을 추가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수정할 시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일정의 시작일과 종료일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시간을 선택하고 일정 제목과 내용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</a:p>
          <a:p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중요도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0066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반복여부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입력한다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2429766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2916079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52050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592" y="4129964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92" y="4623753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6.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5108664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7.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5593575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8.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2524666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Use Case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1708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88" y="1679322"/>
            <a:ext cx="7715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dirty="0" smtClean="0"/>
              <a:t>일정을 </a:t>
            </a:r>
            <a:r>
              <a:rPr lang="ko-KR" altLang="en-US" dirty="0"/>
              <a:t>삭제할 시 </a:t>
            </a:r>
            <a:r>
              <a:rPr lang="ko-KR" altLang="en-US" dirty="0">
                <a:solidFill>
                  <a:srgbClr val="0066FF"/>
                </a:solidFill>
              </a:rPr>
              <a:t>원하는 일정을 클릭하여 삭제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일정의 </a:t>
            </a:r>
            <a:r>
              <a:rPr lang="ko-KR" altLang="en-US" dirty="0">
                <a:solidFill>
                  <a:srgbClr val="0066FF"/>
                </a:solidFill>
              </a:rPr>
              <a:t>중요도는 </a:t>
            </a:r>
            <a:r>
              <a:rPr lang="en-US" altLang="ko-KR" dirty="0">
                <a:solidFill>
                  <a:srgbClr val="0066FF"/>
                </a:solidFill>
              </a:rPr>
              <a:t>1</a:t>
            </a:r>
            <a:r>
              <a:rPr lang="ko-KR" altLang="en-US" dirty="0">
                <a:solidFill>
                  <a:srgbClr val="0066FF"/>
                </a:solidFill>
              </a:rPr>
              <a:t>부터 </a:t>
            </a:r>
            <a:r>
              <a:rPr lang="en-US" altLang="ko-KR" dirty="0">
                <a:solidFill>
                  <a:srgbClr val="0066FF"/>
                </a:solidFill>
              </a:rPr>
              <a:t>5</a:t>
            </a:r>
            <a:r>
              <a:rPr lang="ko-KR" altLang="en-US" dirty="0"/>
              <a:t>까지 설정할 수 있으며</a:t>
            </a:r>
            <a:r>
              <a:rPr lang="en-US" altLang="ko-KR" dirty="0"/>
              <a:t>, 1</a:t>
            </a:r>
            <a:r>
              <a:rPr lang="ko-KR" altLang="en-US" dirty="0"/>
              <a:t>이 가장 중요하고 </a:t>
            </a:r>
            <a:r>
              <a:rPr lang="en-US" altLang="ko-KR" dirty="0"/>
              <a:t>5</a:t>
            </a:r>
            <a:r>
              <a:rPr lang="ko-KR" altLang="en-US" dirty="0"/>
              <a:t>가 덜 </a:t>
            </a:r>
            <a:r>
              <a:rPr lang="ko-KR" altLang="en-US" dirty="0" smtClean="0"/>
              <a:t>중요한</a:t>
            </a:r>
            <a:endParaRPr lang="en-US" altLang="ko-KR" dirty="0" smtClean="0"/>
          </a:p>
          <a:p>
            <a:r>
              <a:rPr lang="ko-KR" altLang="en-US" dirty="0" smtClean="0"/>
              <a:t>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pc="-80" dirty="0" smtClean="0"/>
              <a:t>달력의 </a:t>
            </a:r>
            <a:r>
              <a:rPr lang="ko-KR" altLang="en-US" spc="-80" dirty="0"/>
              <a:t>형식은 </a:t>
            </a:r>
            <a:r>
              <a:rPr lang="ko-KR" altLang="en-US" spc="-80" dirty="0">
                <a:solidFill>
                  <a:srgbClr val="0066FF"/>
                </a:solidFill>
              </a:rPr>
              <a:t>월간</a:t>
            </a:r>
            <a:r>
              <a:rPr lang="en-US" altLang="ko-KR" spc="-80" dirty="0">
                <a:solidFill>
                  <a:srgbClr val="0066FF"/>
                </a:solidFill>
              </a:rPr>
              <a:t>, </a:t>
            </a:r>
            <a:r>
              <a:rPr lang="ko-KR" altLang="en-US" spc="-80" dirty="0">
                <a:solidFill>
                  <a:srgbClr val="0066FF"/>
                </a:solidFill>
              </a:rPr>
              <a:t>주간</a:t>
            </a:r>
            <a:r>
              <a:rPr lang="en-US" altLang="ko-KR" spc="-80" dirty="0">
                <a:solidFill>
                  <a:srgbClr val="0066FF"/>
                </a:solidFill>
              </a:rPr>
              <a:t>, </a:t>
            </a:r>
            <a:r>
              <a:rPr lang="ko-KR" altLang="en-US" spc="-80" dirty="0">
                <a:solidFill>
                  <a:srgbClr val="0066FF"/>
                </a:solidFill>
              </a:rPr>
              <a:t>일간</a:t>
            </a:r>
            <a:r>
              <a:rPr lang="ko-KR" altLang="en-US" spc="-80" dirty="0"/>
              <a:t>으로 </a:t>
            </a:r>
            <a:r>
              <a:rPr lang="ko-KR" altLang="en-US" spc="-80" dirty="0" smtClean="0"/>
              <a:t>구성되며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우측 상단에 위치한 월간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주간</a:t>
            </a:r>
            <a:r>
              <a:rPr lang="en-US" altLang="ko-KR" spc="-80" dirty="0" smtClean="0"/>
              <a:t>, </a:t>
            </a:r>
            <a:r>
              <a:rPr lang="ko-KR" altLang="en-US" spc="-80" dirty="0" smtClean="0"/>
              <a:t>일간 버튼을</a:t>
            </a:r>
            <a:endParaRPr lang="en-US" altLang="ko-KR" spc="-80" dirty="0" smtClean="0"/>
          </a:p>
          <a:p>
            <a:r>
              <a:rPr lang="ko-KR" altLang="en-US" spc="-80" dirty="0" smtClean="0"/>
              <a:t>클릭해 형식을 바꿔 </a:t>
            </a:r>
            <a:r>
              <a:rPr lang="ko-KR" altLang="en-US" spc="-80" dirty="0"/>
              <a:t>볼 수 있다</a:t>
            </a:r>
            <a:r>
              <a:rPr lang="en-US" altLang="ko-KR" spc="-80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로그아웃 </a:t>
            </a:r>
            <a:r>
              <a:rPr lang="ko-KR" altLang="en-US" dirty="0"/>
              <a:t>버튼을 눌러 로그아웃을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좌측 </a:t>
            </a:r>
            <a:r>
              <a:rPr lang="ko-KR" altLang="en-US" dirty="0"/>
              <a:t>고정 탭에서 </a:t>
            </a:r>
            <a:r>
              <a:rPr lang="ko-KR" altLang="en-US" dirty="0">
                <a:solidFill>
                  <a:srgbClr val="0066FF"/>
                </a:solidFill>
              </a:rPr>
              <a:t>사용자 프로필</a:t>
            </a:r>
            <a:r>
              <a:rPr lang="en-US" altLang="ko-KR" dirty="0">
                <a:solidFill>
                  <a:srgbClr val="0066FF"/>
                </a:solidFill>
              </a:rPr>
              <a:t>, </a:t>
            </a:r>
            <a:r>
              <a:rPr lang="ko-KR" altLang="en-US" dirty="0">
                <a:solidFill>
                  <a:srgbClr val="0066FF"/>
                </a:solidFill>
              </a:rPr>
              <a:t>오늘 해야 할 일</a:t>
            </a:r>
            <a:r>
              <a:rPr lang="en-US" altLang="ko-KR" dirty="0">
                <a:solidFill>
                  <a:srgbClr val="0066FF"/>
                </a:solidFill>
              </a:rPr>
              <a:t>(</a:t>
            </a:r>
            <a:r>
              <a:rPr lang="ko-KR" altLang="en-US" dirty="0">
                <a:solidFill>
                  <a:srgbClr val="0066FF"/>
                </a:solidFill>
              </a:rPr>
              <a:t>중요도 순서</a:t>
            </a:r>
            <a:r>
              <a:rPr lang="en-US" altLang="ko-KR" dirty="0">
                <a:solidFill>
                  <a:srgbClr val="0066FF"/>
                </a:solidFill>
              </a:rPr>
              <a:t>), </a:t>
            </a:r>
            <a:r>
              <a:rPr lang="ko-KR" altLang="en-US" dirty="0">
                <a:solidFill>
                  <a:srgbClr val="0066FF"/>
                </a:solidFill>
              </a:rPr>
              <a:t>주간에 해야 할 </a:t>
            </a:r>
            <a:r>
              <a:rPr lang="ko-KR" altLang="en-US" dirty="0" smtClean="0">
                <a:solidFill>
                  <a:srgbClr val="0066FF"/>
                </a:solidFill>
              </a:rPr>
              <a:t>일을</a:t>
            </a:r>
            <a:endParaRPr lang="en-US" altLang="ko-KR" dirty="0" smtClean="0">
              <a:solidFill>
                <a:srgbClr val="0066FF"/>
              </a:solidFill>
            </a:endParaRPr>
          </a:p>
          <a:p>
            <a:r>
              <a:rPr lang="ko-KR" altLang="en-US" dirty="0" smtClean="0">
                <a:solidFill>
                  <a:srgbClr val="0066FF"/>
                </a:solidFill>
              </a:rPr>
              <a:t>확인할 </a:t>
            </a:r>
            <a:r>
              <a:rPr lang="ko-KR" altLang="en-US" dirty="0">
                <a:solidFill>
                  <a:srgbClr val="0066FF"/>
                </a:solidFill>
              </a:rPr>
              <a:t>수 있다</a:t>
            </a:r>
            <a:r>
              <a:rPr lang="en-US" altLang="ko-KR" dirty="0" smtClean="0">
                <a:solidFill>
                  <a:srgbClr val="0066FF"/>
                </a:solidFill>
              </a:rPr>
              <a:t>.</a:t>
            </a:r>
          </a:p>
          <a:p>
            <a:endParaRPr lang="en-US" altLang="ko-KR" dirty="0">
              <a:solidFill>
                <a:srgbClr val="0066FF"/>
              </a:solidFill>
            </a:endParaRPr>
          </a:p>
          <a:p>
            <a:r>
              <a:rPr lang="ko-KR" altLang="en-US" dirty="0" smtClean="0"/>
              <a:t>좌측 하단의 테마 선택 버튼을 통해 </a:t>
            </a:r>
            <a:r>
              <a:rPr lang="ko-KR" altLang="en-US" dirty="0" smtClean="0">
                <a:solidFill>
                  <a:srgbClr val="0066FF"/>
                </a:solidFill>
              </a:rPr>
              <a:t>다양한 테마를 선택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우측 하단의 공지사항 버튼을 통해 </a:t>
            </a:r>
            <a:r>
              <a:rPr lang="ko-KR" altLang="en-US" dirty="0" smtClean="0">
                <a:solidFill>
                  <a:srgbClr val="0066FF"/>
                </a:solidFill>
              </a:rPr>
              <a:t>공지사항을 확인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1697078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9.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154342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10.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2894045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18999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12.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4118947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13.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592" y="4844091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14.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592" y="5350607"/>
            <a:ext cx="43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15.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36" name="TextBox 35"/>
          <p:cNvSpPr txBox="1"/>
          <p:nvPr/>
        </p:nvSpPr>
        <p:spPr>
          <a:xfrm>
            <a:off x="2524666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Use Case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1708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2977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57298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/>
          <p:cNvSpPr/>
          <p:nvPr/>
        </p:nvSpPr>
        <p:spPr>
          <a:xfrm rot="5400000">
            <a:off x="719857" y="170105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1570" y="571480"/>
            <a:ext cx="6750891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524666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Use Case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1708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925" y="3005599"/>
            <a:ext cx="250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E/R diagram</a:t>
            </a: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85926"/>
            <a:ext cx="834325" cy="343501"/>
          </a:xfrm>
          <a:prstGeom prst="rect">
            <a:avLst/>
          </a:prstGeom>
          <a:solidFill>
            <a:srgbClr val="2721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27777" y="212968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51663"/>
            <a:ext cx="5919332" cy="53540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2777153"/>
            <a:ext cx="57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 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142852"/>
            <a:ext cx="102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ko-KR" altLang="en-US" dirty="0"/>
              <a:t>요구분석서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2524666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Use Case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82480" y="142852"/>
            <a:ext cx="13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E/R diagram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20" y="142852"/>
            <a:ext cx="79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defRPr>
            </a:lvl1pPr>
          </a:lstStyle>
          <a:p>
            <a:r>
              <a:rPr lang="en-US" altLang="ko-KR" dirty="0"/>
              <a:t>Q &amp;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1708" y="142852"/>
            <a:ext cx="11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770</Words>
  <Application>Microsoft Office PowerPoint</Application>
  <PresentationFormat>화면 슬라이드 쇼(4:3)</PresentationFormat>
  <Paragraphs>169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-윤고딕330</vt:lpstr>
      <vt:lpstr>Yoon 윤고딕 520_TT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Administrator</cp:lastModifiedBy>
  <cp:revision>107</cp:revision>
  <dcterms:created xsi:type="dcterms:W3CDTF">2013-09-05T09:43:46Z</dcterms:created>
  <dcterms:modified xsi:type="dcterms:W3CDTF">2016-11-03T14:46:39Z</dcterms:modified>
</cp:coreProperties>
</file>