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304" r:id="rId2"/>
    <p:sldId id="278" r:id="rId3"/>
    <p:sldId id="279" r:id="rId4"/>
    <p:sldId id="288" r:id="rId5"/>
    <p:sldId id="310" r:id="rId6"/>
    <p:sldId id="308" r:id="rId7"/>
    <p:sldId id="307" r:id="rId8"/>
    <p:sldId id="314" r:id="rId9"/>
    <p:sldId id="311" r:id="rId10"/>
    <p:sldId id="315" r:id="rId11"/>
    <p:sldId id="313" r:id="rId12"/>
    <p:sldId id="312" r:id="rId13"/>
    <p:sldId id="309" r:id="rId14"/>
    <p:sldId id="302" r:id="rId15"/>
  </p:sldIdLst>
  <p:sldSz cx="9144000" cy="6858000" type="screen4x3"/>
  <p:notesSz cx="6858000" cy="9144000"/>
  <p:embeddedFontLst>
    <p:embeddedFont>
      <p:font typeface="-윤고딕330" panose="02030504000101010101" pitchFamily="18" charset="-127"/>
      <p:regular r:id="rId17"/>
    </p:embeddedFont>
    <p:embeddedFont>
      <p:font typeface="Yoon 윤고딕 520_TT" panose="020B0600000101010101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16" autoAdjust="0"/>
    <p:restoredTop sz="95232" autoAdjust="0"/>
  </p:normalViewPr>
  <p:slideViewPr>
    <p:cSldViewPr>
      <p:cViewPr>
        <p:scale>
          <a:sx n="75" d="100"/>
          <a:sy n="75" d="100"/>
        </p:scale>
        <p:origin x="390" y="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FCE0F-33D6-4374-87AD-DE059A03A9BB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14A77-76D1-4479-AD73-68D2D97AF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159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안녕하세요 팀 프로젝트 발표를 하게 된 </a:t>
            </a:r>
            <a:r>
              <a:rPr lang="ko-KR" altLang="en-US" dirty="0" err="1" smtClean="0"/>
              <a:t>인반석입니다</a:t>
            </a:r>
            <a:r>
              <a:rPr lang="ko-KR" altLang="en-US" dirty="0" smtClean="0"/>
              <a:t> 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</a:p>
          <a:p>
            <a:r>
              <a:rPr lang="ko-KR" altLang="en-US" baseline="0" dirty="0" smtClean="0"/>
              <a:t>저희 조는 일정 프로그램 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캘린더를 만들고자 합니다</a:t>
            </a:r>
            <a:r>
              <a:rPr lang="en-US" altLang="ko-KR" baseline="0" dirty="0" smtClean="0"/>
              <a:t>.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4A77-76D1-4479-AD73-68D2D97AF07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43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이번에는 </a:t>
            </a:r>
            <a:r>
              <a:rPr lang="en-US" altLang="ko-KR" dirty="0" err="1" smtClean="0"/>
              <a:t>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다이어그램에 대해서 </a:t>
            </a:r>
            <a:r>
              <a:rPr lang="ko-KR" altLang="en-US" dirty="0" err="1" smtClean="0"/>
              <a:t>설명드리겠습니다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4A77-76D1-4479-AD73-68D2D97AF07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050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유저의 키 </a:t>
            </a:r>
            <a:r>
              <a:rPr lang="ko-KR" altLang="en-US" dirty="0" err="1" smtClean="0"/>
              <a:t>어트리뷰트는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이고 다른 어트리뷰트는 </a:t>
            </a:r>
            <a:r>
              <a:rPr lang="en-US" altLang="ko-KR" dirty="0" smtClean="0"/>
              <a:t>password</a:t>
            </a:r>
            <a:r>
              <a:rPr lang="en-US" altLang="ko-KR" baseline="0" dirty="0" smtClean="0"/>
              <a:t> , name, email, phone, question, answer , </a:t>
            </a:r>
          </a:p>
          <a:p>
            <a:r>
              <a:rPr lang="ko-KR" altLang="en-US" baseline="0" dirty="0" smtClean="0"/>
              <a:t>스케줄의 키 </a:t>
            </a:r>
            <a:r>
              <a:rPr lang="ko-KR" altLang="en-US" baseline="0" dirty="0" err="1" smtClean="0"/>
              <a:t>어트리뷰트는</a:t>
            </a:r>
            <a:r>
              <a:rPr lang="en-US" altLang="ko-KR" baseline="0" dirty="0" smtClean="0"/>
              <a:t>index</a:t>
            </a:r>
            <a:r>
              <a:rPr lang="ko-KR" altLang="en-US" baseline="0" dirty="0" smtClean="0"/>
              <a:t>이고 포린키로 </a:t>
            </a:r>
            <a:r>
              <a:rPr lang="en-US" altLang="ko-KR" baseline="0" dirty="0" smtClean="0"/>
              <a:t>id </a:t>
            </a:r>
            <a:r>
              <a:rPr lang="ko-KR" altLang="en-US" baseline="0" dirty="0" smtClean="0"/>
              <a:t>를 참조한다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다른 </a:t>
            </a:r>
            <a:r>
              <a:rPr lang="ko-KR" altLang="en-US" baseline="0" dirty="0" err="1" smtClean="0"/>
              <a:t>어트리뷰트는</a:t>
            </a:r>
            <a:r>
              <a:rPr lang="ko-KR" altLang="en-US" baseline="0" dirty="0" smtClean="0"/>
              <a:t> 시작시간 </a:t>
            </a:r>
            <a:r>
              <a:rPr lang="ko-KR" altLang="en-US" baseline="0" dirty="0" err="1" smtClean="0"/>
              <a:t>끝나는시간</a:t>
            </a:r>
            <a:r>
              <a:rPr lang="ko-KR" altLang="en-US" baseline="0" dirty="0" smtClean="0"/>
              <a:t> 일정 제목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중요도 삭제플래그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반복플래그가 있습니다</a:t>
            </a:r>
            <a:endParaRPr lang="en-US" altLang="ko-KR" baseline="0" dirty="0" smtClean="0"/>
          </a:p>
          <a:p>
            <a:r>
              <a:rPr lang="ko-KR" altLang="en-US" dirty="0" smtClean="0"/>
              <a:t>테마의 키 </a:t>
            </a:r>
            <a:r>
              <a:rPr lang="ko-KR" altLang="en-US" dirty="0" err="1" smtClean="0"/>
              <a:t>어트리뷰트는</a:t>
            </a:r>
            <a:r>
              <a:rPr lang="ko-KR" altLang="en-US" dirty="0" smtClean="0"/>
              <a:t> 인덱스이고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포린키로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id</a:t>
            </a:r>
            <a:r>
              <a:rPr lang="ko-KR" altLang="en-US" baseline="0" dirty="0" smtClean="0"/>
              <a:t>를 참조합니다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다른 </a:t>
            </a:r>
            <a:r>
              <a:rPr lang="ko-KR" altLang="en-US" baseline="0" dirty="0" err="1" smtClean="0"/>
              <a:t>어트리뷰트는</a:t>
            </a:r>
            <a:r>
              <a:rPr lang="ko-KR" altLang="en-US" baseline="0" dirty="0" smtClean="0"/>
              <a:t> 테마 선택이 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독립적인 </a:t>
            </a:r>
            <a:r>
              <a:rPr lang="en-US" altLang="ko-KR" baseline="0" dirty="0" smtClean="0"/>
              <a:t>entity </a:t>
            </a:r>
            <a:r>
              <a:rPr lang="ko-KR" altLang="en-US" baseline="0" dirty="0" smtClean="0"/>
              <a:t>공지사항은 인덱스를 키 </a:t>
            </a:r>
            <a:r>
              <a:rPr lang="ko-KR" altLang="en-US" baseline="0" dirty="0" err="1" smtClean="0"/>
              <a:t>어트리뷰트로</a:t>
            </a:r>
            <a:r>
              <a:rPr lang="ko-KR" altLang="en-US" baseline="0" dirty="0" smtClean="0"/>
              <a:t> 하고 </a:t>
            </a:r>
            <a:r>
              <a:rPr lang="ko-KR" altLang="en-US" baseline="0" dirty="0" err="1" smtClean="0"/>
              <a:t>다른어트리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뷰트는</a:t>
            </a:r>
            <a:r>
              <a:rPr lang="ko-KR" altLang="en-US" baseline="0" dirty="0" smtClean="0"/>
              <a:t> 제목 내용 </a:t>
            </a:r>
            <a:r>
              <a:rPr lang="ko-KR" altLang="en-US" baseline="0" dirty="0" err="1" smtClean="0"/>
              <a:t>쓴시간입니다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4A77-76D1-4479-AD73-68D2D97AF07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508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질의응답시간을 갖겠습니다</a:t>
            </a:r>
            <a:r>
              <a:rPr lang="en-US" altLang="ko-KR" dirty="0" smtClean="0"/>
              <a:t>.  </a:t>
            </a:r>
            <a:r>
              <a:rPr lang="ko-KR" altLang="en-US" dirty="0" err="1" smtClean="0"/>
              <a:t>질문있으신가요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없으시면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다음페이지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4A77-76D1-4479-AD73-68D2D97AF07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019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감사합니다 이만 발표를 마치겠습니다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4A77-76D1-4479-AD73-68D2D97AF07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578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목차를 보시면 </a:t>
            </a:r>
            <a:r>
              <a:rPr lang="ko-KR" altLang="en-US" dirty="0" err="1" smtClean="0"/>
              <a:t>첫번째는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요구분석서에</a:t>
            </a:r>
            <a:r>
              <a:rPr lang="ko-KR" altLang="en-US" dirty="0" smtClean="0"/>
              <a:t> 대해 </a:t>
            </a:r>
            <a:r>
              <a:rPr lang="ko-KR" altLang="en-US" dirty="0" err="1" smtClean="0"/>
              <a:t>말씀드리고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</a:t>
            </a:r>
            <a:r>
              <a:rPr lang="en-US" altLang="ko-KR" dirty="0" smtClean="0"/>
              <a:t>use case</a:t>
            </a:r>
            <a:r>
              <a:rPr lang="en-US" altLang="ko-KR" baseline="0" dirty="0" smtClean="0"/>
              <a:t> diagram </a:t>
            </a:r>
            <a:r>
              <a:rPr lang="ko-KR" altLang="en-US" baseline="0" dirty="0" err="1" smtClean="0"/>
              <a:t>세번째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er</a:t>
            </a:r>
            <a:r>
              <a:rPr lang="en-US" altLang="ko-KR" baseline="0" dirty="0" smtClean="0"/>
              <a:t> diagram  </a:t>
            </a:r>
            <a:r>
              <a:rPr lang="ko-KR" altLang="en-US" baseline="0" dirty="0" smtClean="0"/>
              <a:t>마지막으로 질의응답시간을 가지도록 하겠습니다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4A77-76D1-4479-AD73-68D2D97AF07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497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사용자는 로그인 페이지로 접속해서 아이디를 생성할 수</a:t>
            </a:r>
            <a:r>
              <a:rPr lang="ko-KR" altLang="en-US" baseline="0" dirty="0" smtClean="0"/>
              <a:t> 있고 그 생성한 아이디로 일정프로그램페이지로 로그인 할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회원가입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아이디 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비밀번호 찾기가 구현되어있고 아이디는 </a:t>
            </a:r>
            <a:r>
              <a:rPr lang="ko-KR" altLang="en-US" baseline="0" dirty="0" err="1" smtClean="0"/>
              <a:t>이메일</a:t>
            </a:r>
            <a:r>
              <a:rPr lang="ko-KR" altLang="en-US" baseline="0" dirty="0" smtClean="0"/>
              <a:t> 주소 패스워드는 설정한 질문과 답을 </a:t>
            </a:r>
            <a:r>
              <a:rPr lang="ko-KR" altLang="en-US" baseline="0" dirty="0" err="1" smtClean="0"/>
              <a:t>맞추는것으로</a:t>
            </a:r>
            <a:r>
              <a:rPr lang="ko-KR" altLang="en-US" baseline="0" dirty="0" smtClean="0"/>
              <a:t> 찾을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일정프로그램 웹으로 들어가면 초기에 사용자는 월력형식의 달력을 확인 할 수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 페이지 우측 상단에 버튼으로 추가수정삭제를 할 수 있습니다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일정을 </a:t>
            </a:r>
            <a:r>
              <a:rPr lang="ko-KR" altLang="en-US" baseline="0" dirty="0" err="1" smtClean="0"/>
              <a:t>추가수정시</a:t>
            </a:r>
            <a:r>
              <a:rPr lang="ko-KR" altLang="en-US" baseline="0" dirty="0" smtClean="0"/>
              <a:t> 시작일과 종료일 시간을 선택하고 일정 제목과 내용 중요도 반복여부를 입력할 수 있습니다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4A77-76D1-4479-AD73-68D2D97AF07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63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삭제를 하고 싶은 일정은 일정을 클릭하여 </a:t>
            </a:r>
            <a:r>
              <a:rPr lang="ko-KR" altLang="en-US" dirty="0" err="1" smtClean="0"/>
              <a:t>삭제할수</a:t>
            </a:r>
            <a:r>
              <a:rPr lang="ko-KR" altLang="en-US" dirty="0" smtClean="0"/>
              <a:t> 있고 일정의 중요도를 </a:t>
            </a:r>
            <a:r>
              <a:rPr lang="en-US" altLang="ko-KR" dirty="0" smtClean="0"/>
              <a:t>1~5</a:t>
            </a:r>
            <a:r>
              <a:rPr lang="ko-KR" altLang="en-US" dirty="0" smtClean="0"/>
              <a:t>까지로 설정</a:t>
            </a:r>
            <a:r>
              <a:rPr lang="ko-KR" altLang="en-US" baseline="0" dirty="0" smtClean="0"/>
              <a:t>이 가능하고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이 가장 중요하고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가 덜 중요한 일정입니다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초기의 월간 달력을 주간 일간의 형식으로 변경할 </a:t>
            </a:r>
            <a:r>
              <a:rPr lang="ko-KR" altLang="en-US" baseline="0" dirty="0" err="1" smtClean="0"/>
              <a:t>수있고</a:t>
            </a:r>
            <a:r>
              <a:rPr lang="ko-KR" altLang="en-US" baseline="0" dirty="0" smtClean="0"/>
              <a:t> 그 버튼은 우측 상단에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일정관리를 끝내고 홈페이지를 나가고 싶다면 로그아웃 버튼을 눌러 로그아웃을 할 </a:t>
            </a:r>
            <a:r>
              <a:rPr lang="ko-KR" altLang="en-US" baseline="0" dirty="0" err="1" smtClean="0"/>
              <a:t>수있습니다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좌측에 </a:t>
            </a:r>
            <a:r>
              <a:rPr lang="ko-KR" altLang="en-US" baseline="0" dirty="0" err="1" smtClean="0"/>
              <a:t>고정탭이</a:t>
            </a:r>
            <a:r>
              <a:rPr lang="ko-KR" altLang="en-US" baseline="0" dirty="0" smtClean="0"/>
              <a:t> 있어 사용자 프로필 오늘 </a:t>
            </a:r>
            <a:r>
              <a:rPr lang="ko-KR" altLang="en-US" baseline="0" dirty="0" err="1" smtClean="0"/>
              <a:t>해야할일</a:t>
            </a:r>
            <a:r>
              <a:rPr lang="ko-KR" altLang="en-US" baseline="0" dirty="0" smtClean="0"/>
              <a:t> 주간에 해야 </a:t>
            </a:r>
            <a:r>
              <a:rPr lang="ko-KR" altLang="en-US" baseline="0" dirty="0" err="1" smtClean="0"/>
              <a:t>할일을</a:t>
            </a:r>
            <a:r>
              <a:rPr lang="ko-KR" altLang="en-US" baseline="0" dirty="0" smtClean="0"/>
              <a:t> 확인 할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좌측 하단에 테마선택 버튼으로 다양한 테마를 설정 할 </a:t>
            </a:r>
            <a:r>
              <a:rPr lang="ko-KR" altLang="en-US" baseline="0" dirty="0" err="1" smtClean="0"/>
              <a:t>수있고</a:t>
            </a:r>
            <a:r>
              <a:rPr lang="ko-KR" altLang="en-US" baseline="0" dirty="0" smtClean="0"/>
              <a:t> 우측 하단에 공지사항 버튼을 통해 공지사항을 확인할 </a:t>
            </a:r>
            <a:r>
              <a:rPr lang="ko-KR" altLang="en-US" baseline="0" dirty="0" err="1" smtClean="0"/>
              <a:t>수있습니다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다음</a:t>
            </a:r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4A77-76D1-4479-AD73-68D2D97AF07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52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이번에는 </a:t>
            </a:r>
            <a:r>
              <a:rPr lang="en-US" altLang="ko-KR" dirty="0" err="1" smtClean="0"/>
              <a:t>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다이어그램에 대해서 </a:t>
            </a:r>
            <a:r>
              <a:rPr lang="ko-KR" altLang="en-US" dirty="0" err="1" smtClean="0"/>
              <a:t>설명드리겠습니다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4A77-76D1-4479-AD73-68D2D97AF07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506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유저의 키 </a:t>
            </a:r>
            <a:r>
              <a:rPr lang="ko-KR" altLang="en-US" dirty="0" err="1" smtClean="0"/>
              <a:t>어트리뷰트는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이고 다른 어트리뷰트는 </a:t>
            </a:r>
            <a:r>
              <a:rPr lang="en-US" altLang="ko-KR" dirty="0" smtClean="0"/>
              <a:t>password</a:t>
            </a:r>
            <a:r>
              <a:rPr lang="en-US" altLang="ko-KR" baseline="0" dirty="0" smtClean="0"/>
              <a:t> , name, email, phone, question, answer , </a:t>
            </a:r>
          </a:p>
          <a:p>
            <a:r>
              <a:rPr lang="ko-KR" altLang="en-US" baseline="0" dirty="0" smtClean="0"/>
              <a:t>스케줄의 키 </a:t>
            </a:r>
            <a:r>
              <a:rPr lang="ko-KR" altLang="en-US" baseline="0" dirty="0" err="1" smtClean="0"/>
              <a:t>어트리뷰트는</a:t>
            </a:r>
            <a:r>
              <a:rPr lang="en-US" altLang="ko-KR" baseline="0" dirty="0" smtClean="0"/>
              <a:t>index</a:t>
            </a:r>
            <a:r>
              <a:rPr lang="ko-KR" altLang="en-US" baseline="0" dirty="0" smtClean="0"/>
              <a:t>이고 포린키로 </a:t>
            </a:r>
            <a:r>
              <a:rPr lang="en-US" altLang="ko-KR" baseline="0" dirty="0" smtClean="0"/>
              <a:t>id </a:t>
            </a:r>
            <a:r>
              <a:rPr lang="ko-KR" altLang="en-US" baseline="0" dirty="0" smtClean="0"/>
              <a:t>를 참조한다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다른 </a:t>
            </a:r>
            <a:r>
              <a:rPr lang="ko-KR" altLang="en-US" baseline="0" dirty="0" err="1" smtClean="0"/>
              <a:t>어트리뷰트는</a:t>
            </a:r>
            <a:r>
              <a:rPr lang="ko-KR" altLang="en-US" baseline="0" dirty="0" smtClean="0"/>
              <a:t> 시작시간 </a:t>
            </a:r>
            <a:r>
              <a:rPr lang="ko-KR" altLang="en-US" baseline="0" dirty="0" err="1" smtClean="0"/>
              <a:t>끝나는시간</a:t>
            </a:r>
            <a:r>
              <a:rPr lang="ko-KR" altLang="en-US" baseline="0" dirty="0" smtClean="0"/>
              <a:t> 일정 제목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중요도 삭제플래그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반복플래그가 있습니다</a:t>
            </a:r>
            <a:endParaRPr lang="en-US" altLang="ko-KR" baseline="0" dirty="0" smtClean="0"/>
          </a:p>
          <a:p>
            <a:r>
              <a:rPr lang="ko-KR" altLang="en-US" dirty="0" smtClean="0"/>
              <a:t>테마의 키 </a:t>
            </a:r>
            <a:r>
              <a:rPr lang="ko-KR" altLang="en-US" dirty="0" err="1" smtClean="0"/>
              <a:t>어트리뷰트는</a:t>
            </a:r>
            <a:r>
              <a:rPr lang="ko-KR" altLang="en-US" dirty="0" smtClean="0"/>
              <a:t> 인덱스이고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포린키로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id</a:t>
            </a:r>
            <a:r>
              <a:rPr lang="ko-KR" altLang="en-US" baseline="0" dirty="0" smtClean="0"/>
              <a:t>를 참조합니다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다른 </a:t>
            </a:r>
            <a:r>
              <a:rPr lang="ko-KR" altLang="en-US" baseline="0" dirty="0" err="1" smtClean="0"/>
              <a:t>어트리뷰트는</a:t>
            </a:r>
            <a:r>
              <a:rPr lang="ko-KR" altLang="en-US" baseline="0" dirty="0" smtClean="0"/>
              <a:t> 테마 선택이 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독립적인 </a:t>
            </a:r>
            <a:r>
              <a:rPr lang="en-US" altLang="ko-KR" baseline="0" dirty="0" smtClean="0"/>
              <a:t>entity </a:t>
            </a:r>
            <a:r>
              <a:rPr lang="ko-KR" altLang="en-US" baseline="0" dirty="0" smtClean="0"/>
              <a:t>공지사항은 인덱스를 키 </a:t>
            </a:r>
            <a:r>
              <a:rPr lang="ko-KR" altLang="en-US" baseline="0" dirty="0" err="1" smtClean="0"/>
              <a:t>어트리뷰트로</a:t>
            </a:r>
            <a:r>
              <a:rPr lang="ko-KR" altLang="en-US" baseline="0" dirty="0" smtClean="0"/>
              <a:t> 하고 </a:t>
            </a:r>
            <a:r>
              <a:rPr lang="ko-KR" altLang="en-US" baseline="0" dirty="0" err="1" smtClean="0"/>
              <a:t>다른어트리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뷰트는</a:t>
            </a:r>
            <a:r>
              <a:rPr lang="ko-KR" altLang="en-US" baseline="0" dirty="0" smtClean="0"/>
              <a:t> 제목 내용 </a:t>
            </a:r>
            <a:r>
              <a:rPr lang="ko-KR" altLang="en-US" baseline="0" dirty="0" err="1" smtClean="0"/>
              <a:t>쓴시간입니다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4A77-76D1-4479-AD73-68D2D97AF07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957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유저의 키 </a:t>
            </a:r>
            <a:r>
              <a:rPr lang="ko-KR" altLang="en-US" dirty="0" err="1" smtClean="0"/>
              <a:t>어트리뷰트는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이고 다른 어트리뷰트는 </a:t>
            </a:r>
            <a:r>
              <a:rPr lang="en-US" altLang="ko-KR" dirty="0" smtClean="0"/>
              <a:t>password</a:t>
            </a:r>
            <a:r>
              <a:rPr lang="en-US" altLang="ko-KR" baseline="0" dirty="0" smtClean="0"/>
              <a:t> , name, email, phone, question, answer , </a:t>
            </a:r>
          </a:p>
          <a:p>
            <a:r>
              <a:rPr lang="ko-KR" altLang="en-US" baseline="0" dirty="0" smtClean="0"/>
              <a:t>스케줄의 키 </a:t>
            </a:r>
            <a:r>
              <a:rPr lang="ko-KR" altLang="en-US" baseline="0" dirty="0" err="1" smtClean="0"/>
              <a:t>어트리뷰트는</a:t>
            </a:r>
            <a:r>
              <a:rPr lang="en-US" altLang="ko-KR" baseline="0" dirty="0" smtClean="0"/>
              <a:t>index</a:t>
            </a:r>
            <a:r>
              <a:rPr lang="ko-KR" altLang="en-US" baseline="0" dirty="0" smtClean="0"/>
              <a:t>이고 포린키로 </a:t>
            </a:r>
            <a:r>
              <a:rPr lang="en-US" altLang="ko-KR" baseline="0" dirty="0" smtClean="0"/>
              <a:t>id </a:t>
            </a:r>
            <a:r>
              <a:rPr lang="ko-KR" altLang="en-US" baseline="0" dirty="0" smtClean="0"/>
              <a:t>를 참조한다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다른 </a:t>
            </a:r>
            <a:r>
              <a:rPr lang="ko-KR" altLang="en-US" baseline="0" dirty="0" err="1" smtClean="0"/>
              <a:t>어트리뷰트는</a:t>
            </a:r>
            <a:r>
              <a:rPr lang="ko-KR" altLang="en-US" baseline="0" dirty="0" smtClean="0"/>
              <a:t> 시작시간 </a:t>
            </a:r>
            <a:r>
              <a:rPr lang="ko-KR" altLang="en-US" baseline="0" dirty="0" err="1" smtClean="0"/>
              <a:t>끝나는시간</a:t>
            </a:r>
            <a:r>
              <a:rPr lang="ko-KR" altLang="en-US" baseline="0" dirty="0" smtClean="0"/>
              <a:t> 일정 제목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중요도 삭제플래그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반복플래그가 있습니다</a:t>
            </a:r>
            <a:endParaRPr lang="en-US" altLang="ko-KR" baseline="0" dirty="0" smtClean="0"/>
          </a:p>
          <a:p>
            <a:r>
              <a:rPr lang="ko-KR" altLang="en-US" dirty="0" smtClean="0"/>
              <a:t>테마의 키 </a:t>
            </a:r>
            <a:r>
              <a:rPr lang="ko-KR" altLang="en-US" dirty="0" err="1" smtClean="0"/>
              <a:t>어트리뷰트는</a:t>
            </a:r>
            <a:r>
              <a:rPr lang="ko-KR" altLang="en-US" dirty="0" smtClean="0"/>
              <a:t> 인덱스이고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포린키로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id</a:t>
            </a:r>
            <a:r>
              <a:rPr lang="ko-KR" altLang="en-US" baseline="0" dirty="0" smtClean="0"/>
              <a:t>를 참조합니다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다른 </a:t>
            </a:r>
            <a:r>
              <a:rPr lang="ko-KR" altLang="en-US" baseline="0" dirty="0" err="1" smtClean="0"/>
              <a:t>어트리뷰트는</a:t>
            </a:r>
            <a:r>
              <a:rPr lang="ko-KR" altLang="en-US" baseline="0" dirty="0" smtClean="0"/>
              <a:t> 테마 선택이 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독립적인 </a:t>
            </a:r>
            <a:r>
              <a:rPr lang="en-US" altLang="ko-KR" baseline="0" dirty="0" smtClean="0"/>
              <a:t>entity </a:t>
            </a:r>
            <a:r>
              <a:rPr lang="ko-KR" altLang="en-US" baseline="0" dirty="0" smtClean="0"/>
              <a:t>공지사항은 인덱스를 키 </a:t>
            </a:r>
            <a:r>
              <a:rPr lang="ko-KR" altLang="en-US" baseline="0" dirty="0" err="1" smtClean="0"/>
              <a:t>어트리뷰트로</a:t>
            </a:r>
            <a:r>
              <a:rPr lang="ko-KR" altLang="en-US" baseline="0" dirty="0" smtClean="0"/>
              <a:t> 하고 </a:t>
            </a:r>
            <a:r>
              <a:rPr lang="ko-KR" altLang="en-US" baseline="0" dirty="0" err="1" smtClean="0"/>
              <a:t>다른어트리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뷰트는</a:t>
            </a:r>
            <a:r>
              <a:rPr lang="ko-KR" altLang="en-US" baseline="0" dirty="0" smtClean="0"/>
              <a:t> 제목 내용 </a:t>
            </a:r>
            <a:r>
              <a:rPr lang="ko-KR" altLang="en-US" baseline="0" dirty="0" err="1" smtClean="0"/>
              <a:t>쓴시간입니다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4A77-76D1-4479-AD73-68D2D97AF07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788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이번에는 </a:t>
            </a:r>
            <a:r>
              <a:rPr lang="en-US" altLang="ko-KR" dirty="0" err="1" smtClean="0"/>
              <a:t>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다이어그램에 대해서 </a:t>
            </a:r>
            <a:r>
              <a:rPr lang="ko-KR" altLang="en-US" dirty="0" err="1" smtClean="0"/>
              <a:t>설명드리겠습니다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4A77-76D1-4479-AD73-68D2D97AF07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335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유저의 키 </a:t>
            </a:r>
            <a:r>
              <a:rPr lang="ko-KR" altLang="en-US" dirty="0" err="1" smtClean="0"/>
              <a:t>어트리뷰트는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이고 다른 어트리뷰트는 </a:t>
            </a:r>
            <a:r>
              <a:rPr lang="en-US" altLang="ko-KR" dirty="0" smtClean="0"/>
              <a:t>password</a:t>
            </a:r>
            <a:r>
              <a:rPr lang="en-US" altLang="ko-KR" baseline="0" dirty="0" smtClean="0"/>
              <a:t> , name, email, phone, question, answer , </a:t>
            </a:r>
          </a:p>
          <a:p>
            <a:r>
              <a:rPr lang="ko-KR" altLang="en-US" baseline="0" dirty="0" smtClean="0"/>
              <a:t>스케줄의 키 </a:t>
            </a:r>
            <a:r>
              <a:rPr lang="ko-KR" altLang="en-US" baseline="0" dirty="0" err="1" smtClean="0"/>
              <a:t>어트리뷰트는</a:t>
            </a:r>
            <a:r>
              <a:rPr lang="en-US" altLang="ko-KR" baseline="0" dirty="0" smtClean="0"/>
              <a:t>index</a:t>
            </a:r>
            <a:r>
              <a:rPr lang="ko-KR" altLang="en-US" baseline="0" dirty="0" smtClean="0"/>
              <a:t>이고 포린키로 </a:t>
            </a:r>
            <a:r>
              <a:rPr lang="en-US" altLang="ko-KR" baseline="0" dirty="0" smtClean="0"/>
              <a:t>id </a:t>
            </a:r>
            <a:r>
              <a:rPr lang="ko-KR" altLang="en-US" baseline="0" dirty="0" smtClean="0"/>
              <a:t>를 참조한다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다른 </a:t>
            </a:r>
            <a:r>
              <a:rPr lang="ko-KR" altLang="en-US" baseline="0" dirty="0" err="1" smtClean="0"/>
              <a:t>어트리뷰트는</a:t>
            </a:r>
            <a:r>
              <a:rPr lang="ko-KR" altLang="en-US" baseline="0" dirty="0" smtClean="0"/>
              <a:t> 시작시간 </a:t>
            </a:r>
            <a:r>
              <a:rPr lang="ko-KR" altLang="en-US" baseline="0" dirty="0" err="1" smtClean="0"/>
              <a:t>끝나는시간</a:t>
            </a:r>
            <a:r>
              <a:rPr lang="ko-KR" altLang="en-US" baseline="0" dirty="0" smtClean="0"/>
              <a:t> 일정 제목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중요도 삭제플래그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반복플래그가 있습니다</a:t>
            </a:r>
            <a:endParaRPr lang="en-US" altLang="ko-KR" baseline="0" dirty="0" smtClean="0"/>
          </a:p>
          <a:p>
            <a:r>
              <a:rPr lang="ko-KR" altLang="en-US" dirty="0" smtClean="0"/>
              <a:t>테마의 키 </a:t>
            </a:r>
            <a:r>
              <a:rPr lang="ko-KR" altLang="en-US" dirty="0" err="1" smtClean="0"/>
              <a:t>어트리뷰트는</a:t>
            </a:r>
            <a:r>
              <a:rPr lang="ko-KR" altLang="en-US" dirty="0" smtClean="0"/>
              <a:t> 인덱스이고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포린키로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id</a:t>
            </a:r>
            <a:r>
              <a:rPr lang="ko-KR" altLang="en-US" baseline="0" dirty="0" smtClean="0"/>
              <a:t>를 참조합니다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다른 </a:t>
            </a:r>
            <a:r>
              <a:rPr lang="ko-KR" altLang="en-US" baseline="0" dirty="0" err="1" smtClean="0"/>
              <a:t>어트리뷰트는</a:t>
            </a:r>
            <a:r>
              <a:rPr lang="ko-KR" altLang="en-US" baseline="0" dirty="0" smtClean="0"/>
              <a:t> 테마 선택이 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독립적인 </a:t>
            </a:r>
            <a:r>
              <a:rPr lang="en-US" altLang="ko-KR" baseline="0" dirty="0" smtClean="0"/>
              <a:t>entity </a:t>
            </a:r>
            <a:r>
              <a:rPr lang="ko-KR" altLang="en-US" baseline="0" dirty="0" smtClean="0"/>
              <a:t>공지사항은 인덱스를 키 </a:t>
            </a:r>
            <a:r>
              <a:rPr lang="ko-KR" altLang="en-US" baseline="0" dirty="0" err="1" smtClean="0"/>
              <a:t>어트리뷰트로</a:t>
            </a:r>
            <a:r>
              <a:rPr lang="ko-KR" altLang="en-US" baseline="0" dirty="0" smtClean="0"/>
              <a:t> 하고 </a:t>
            </a:r>
            <a:r>
              <a:rPr lang="ko-KR" altLang="en-US" baseline="0" dirty="0" err="1" smtClean="0"/>
              <a:t>다른어트리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뷰트는</a:t>
            </a:r>
            <a:r>
              <a:rPr lang="ko-KR" altLang="en-US" baseline="0" dirty="0" smtClean="0"/>
              <a:t> 제목 내용 </a:t>
            </a:r>
            <a:r>
              <a:rPr lang="ko-KR" altLang="en-US" baseline="0" dirty="0" err="1" smtClean="0"/>
              <a:t>쓴시간입니다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4A77-76D1-4479-AD73-68D2D97AF07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83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21.169.63.216/sb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일정 프로그램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2877903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데이터베이스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및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실습 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4248" y="5589240"/>
            <a:ext cx="2012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B289070 </a:t>
            </a:r>
            <a:r>
              <a:rPr lang="ko-KR" altLang="en-US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이상민</a:t>
            </a:r>
            <a:endParaRPr lang="en-US" altLang="ko-KR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B289072 </a:t>
            </a:r>
            <a:r>
              <a:rPr lang="ko-KR" altLang="en-US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이수영</a:t>
            </a:r>
            <a:endParaRPr lang="en-US" altLang="ko-KR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B289084 </a:t>
            </a:r>
            <a:r>
              <a:rPr lang="ko-KR" altLang="en-US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인반석</a:t>
            </a:r>
            <a:endParaRPr lang="en-US" altLang="ko-KR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1813140"/>
            <a:ext cx="834325" cy="343501"/>
          </a:xfrm>
          <a:prstGeom prst="rect">
            <a:avLst/>
          </a:prstGeom>
          <a:solidFill>
            <a:srgbClr val="2721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27777" y="215690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2777153"/>
            <a:ext cx="571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 05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1538" y="142852"/>
            <a:ext cx="1028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ko-KR" altLang="en-US" dirty="0"/>
              <a:t>요구분석서</a:t>
            </a:r>
            <a:endParaRPr lang="en-US" altLang="ko-KR" dirty="0"/>
          </a:p>
        </p:txBody>
      </p:sp>
      <p:sp>
        <p:nvSpPr>
          <p:cNvPr id="26" name="TextBox 25"/>
          <p:cNvSpPr txBox="1"/>
          <p:nvPr/>
        </p:nvSpPr>
        <p:spPr>
          <a:xfrm>
            <a:off x="7429520" y="142852"/>
            <a:ext cx="792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en-US" altLang="ko-KR" dirty="0"/>
              <a:t>Q &amp; 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24666" y="142852"/>
            <a:ext cx="1183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E/R diagram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82480" y="142852"/>
            <a:ext cx="1364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Demo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80112" y="14285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ko-KR" altLang="en-US" dirty="0"/>
              <a:t>보완 및 개선사항</a:t>
            </a:r>
            <a:endParaRPr lang="en-US" altLang="ko-KR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544522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  <a:hlinkClick r:id="rId3"/>
              </a:rPr>
              <a:t>http://121.169.63.216/sbs</a:t>
            </a:r>
            <a:endParaRPr lang="en-US" altLang="ko-KR" sz="40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2540" y="1229592"/>
            <a:ext cx="8451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개발 및 구동 환경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77297" y="2135076"/>
            <a:ext cx="30947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1. Windows 7 64bit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en-US" altLang="ko-KR" sz="24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PHPStorm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2016.1</a:t>
            </a:r>
            <a:endParaRPr lang="en-US" altLang="ko-KR" sz="24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3. 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Toad 7.7</a:t>
            </a:r>
            <a:endParaRPr lang="en-US" altLang="ko-KR" sz="24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67808" y="2135076"/>
            <a:ext cx="34526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1. Raspberry pi 3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2. Apache2.4.10</a:t>
            </a:r>
            <a:endParaRPr lang="en-US" altLang="ko-KR" sz="24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3. PHP 5.6.27</a:t>
            </a:r>
            <a:endParaRPr lang="en-US" altLang="ko-KR" sz="24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4. MySQL 5.5.52</a:t>
            </a:r>
            <a:endParaRPr lang="en-US" altLang="ko-KR" sz="24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665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6989" y="3005599"/>
            <a:ext cx="3030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보완 및 개선사항</a:t>
            </a:r>
            <a:endParaRPr lang="en-US" altLang="ko-KR" sz="30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118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0" y="2289572"/>
            <a:ext cx="834325" cy="343501"/>
          </a:xfrm>
          <a:prstGeom prst="rect">
            <a:avLst/>
          </a:prstGeom>
          <a:solidFill>
            <a:srgbClr val="2721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각 삼각형 24"/>
          <p:cNvSpPr/>
          <p:nvPr/>
        </p:nvSpPr>
        <p:spPr>
          <a:xfrm rot="5400000">
            <a:off x="727777" y="263333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2777153"/>
            <a:ext cx="571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 05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1538" y="142852"/>
            <a:ext cx="1028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ko-KR" altLang="en-US" dirty="0"/>
              <a:t>요구분석서</a:t>
            </a:r>
            <a:endParaRPr lang="en-US" altLang="ko-KR" dirty="0"/>
          </a:p>
        </p:txBody>
      </p:sp>
      <p:sp>
        <p:nvSpPr>
          <p:cNvPr id="26" name="TextBox 25"/>
          <p:cNvSpPr txBox="1"/>
          <p:nvPr/>
        </p:nvSpPr>
        <p:spPr>
          <a:xfrm>
            <a:off x="7429520" y="142852"/>
            <a:ext cx="792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en-US" altLang="ko-KR" dirty="0"/>
              <a:t>Q &amp; 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24666" y="142852"/>
            <a:ext cx="1183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E/R diagram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82480" y="142852"/>
            <a:ext cx="1364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en-US" altLang="ko-KR" dirty="0" smtClean="0"/>
              <a:t>Demo</a:t>
            </a:r>
            <a:endParaRPr lang="en-US" altLang="ko-KR" dirty="0"/>
          </a:p>
        </p:txBody>
      </p:sp>
      <p:sp>
        <p:nvSpPr>
          <p:cNvPr id="31" name="TextBox 30"/>
          <p:cNvSpPr txBox="1"/>
          <p:nvPr/>
        </p:nvSpPr>
        <p:spPr>
          <a:xfrm>
            <a:off x="5580112" y="14285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</a:rPr>
              <a:t>보완 및 개선사항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9592" y="1697078"/>
            <a:ext cx="43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63591" y="1697078"/>
            <a:ext cx="74168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오늘 할일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주간 할일 부분 추가</a:t>
            </a:r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반복 여부에 따라 일정 추가</a:t>
            </a:r>
            <a:endParaRPr lang="en-US" altLang="ko-KR" sz="1600" dirty="0">
              <a:ln>
                <a:solidFill>
                  <a:srgbClr val="AF9061">
                    <a:alpha val="3000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99592" y="2204864"/>
            <a:ext cx="43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77373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19925" y="3005599"/>
            <a:ext cx="25041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20888"/>
            <a:ext cx="9144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Thank you for your attention</a:t>
            </a:r>
          </a:p>
          <a:p>
            <a:pPr algn="ctr"/>
            <a:endParaRPr lang="en-US" altLang="ko-KR" sz="40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Project </a:t>
            </a:r>
            <a:r>
              <a:rPr lang="en-US" altLang="ko-KR" sz="1600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Github</a:t>
            </a:r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https://github.com/carpfishz/DB16_SBS</a:t>
            </a:r>
            <a:endParaRPr lang="en-US" altLang="ko-KR" sz="40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573682"/>
            <a:ext cx="0" cy="1782610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91880" y="2459504"/>
            <a:ext cx="4176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요구분석서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E/R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diagram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Demo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보완 및 개선사항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Q &amp; A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571868" y="3005599"/>
            <a:ext cx="2000264" cy="846802"/>
            <a:chOff x="3576042" y="3152001"/>
            <a:chExt cx="2000264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576042" y="3152001"/>
              <a:ext cx="200026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요구분석서</a:t>
              </a:r>
              <a:endParaRPr lang="en-US" altLang="ko-KR" sz="3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Requirement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9592" y="1697078"/>
            <a:ext cx="43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63591" y="1697078"/>
            <a:ext cx="74168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사용자는 로그인 페이지에서 각자 아이디를 생성하고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66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생성한 아이디로 로그인하여</a:t>
            </a:r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0066FF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66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서비스를 이용한다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66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pPr marL="342900" indent="-342900"/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로그인 페이지에는 회원가입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아이디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/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비밀번호 찾기 기능이 구현되어 있다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회원가입 사용자의 이름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, id, pw, e-mail, 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전화번호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핸드폰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), 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패스워드 찾을 질문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,</a:t>
            </a:r>
          </a:p>
          <a:p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패스워드 찾을 답을 입력한다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아이디 찾기는 이름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, e-mail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을 입력한다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endParaRPr lang="en-US" altLang="ko-KR" sz="1600" dirty="0">
              <a:ln>
                <a:solidFill>
                  <a:srgbClr val="AF9061">
                    <a:alpha val="3000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패스워드 찾기는 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id, e-mail, 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패스워드 찾을 질문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패스워드 찾을 답을 입력한다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600" dirty="0" err="1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로그인을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하면 일정 페이지가 보여지는데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월력 형식의 달력의 형태를 확인할 수 있다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일정 페이지의 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66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우측 상단 버튼을 이용하여 일정을 추가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66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66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수정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66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66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삭제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할 수 있다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endParaRPr lang="en-US" altLang="ko-KR" sz="1600" dirty="0">
              <a:ln>
                <a:solidFill>
                  <a:srgbClr val="AF9061">
                    <a:alpha val="3000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일정을 추가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수정할 시 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66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일정의 시작일과 종료일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66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66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시간을 선택하고 일정 제목과 내용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66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</a:t>
            </a:r>
          </a:p>
          <a:p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66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중요도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66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66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반복여부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를 입력한다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9592" y="2429766"/>
            <a:ext cx="43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9592" y="2916079"/>
            <a:ext cx="43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9592" y="3652050"/>
            <a:ext cx="43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4.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99592" y="4129964"/>
            <a:ext cx="43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5.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9592" y="4623753"/>
            <a:ext cx="43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6.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99592" y="5108664"/>
            <a:ext cx="43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7.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592" y="5593575"/>
            <a:ext cx="43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8.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0" y="2777153"/>
            <a:ext cx="571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 05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1538" y="142852"/>
            <a:ext cx="1028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ko-KR" altLang="en-US" dirty="0"/>
              <a:t>요구분석서</a:t>
            </a:r>
            <a:endParaRPr lang="en-US" altLang="ko-KR" dirty="0"/>
          </a:p>
        </p:txBody>
      </p:sp>
      <p:sp>
        <p:nvSpPr>
          <p:cNvPr id="38" name="TextBox 37"/>
          <p:cNvSpPr txBox="1"/>
          <p:nvPr/>
        </p:nvSpPr>
        <p:spPr>
          <a:xfrm>
            <a:off x="4082480" y="142852"/>
            <a:ext cx="1364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en-US" altLang="ko-KR" dirty="0" smtClean="0"/>
              <a:t>Demo</a:t>
            </a:r>
            <a:endParaRPr lang="en-US" altLang="ko-KR" dirty="0"/>
          </a:p>
        </p:txBody>
      </p:sp>
      <p:sp>
        <p:nvSpPr>
          <p:cNvPr id="39" name="TextBox 38"/>
          <p:cNvSpPr txBox="1"/>
          <p:nvPr/>
        </p:nvSpPr>
        <p:spPr>
          <a:xfrm>
            <a:off x="7429520" y="142852"/>
            <a:ext cx="792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en-US" altLang="ko-KR" dirty="0"/>
              <a:t>Q &amp; 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24666" y="142852"/>
            <a:ext cx="1183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E/R diagram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0112" y="14285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ko-KR" altLang="en-US" dirty="0"/>
              <a:t>보완 및 개선사항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57288" y="1679322"/>
            <a:ext cx="77153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r>
              <a:rPr lang="ko-KR" altLang="en-US" dirty="0" smtClean="0"/>
              <a:t>일정을 </a:t>
            </a:r>
            <a:r>
              <a:rPr lang="ko-KR" altLang="en-US" dirty="0"/>
              <a:t>삭제할 시 </a:t>
            </a:r>
            <a:r>
              <a:rPr lang="ko-KR" altLang="en-US" dirty="0">
                <a:solidFill>
                  <a:srgbClr val="0066FF"/>
                </a:solidFill>
              </a:rPr>
              <a:t>원하는 일정을 클릭하여 삭제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일정의 </a:t>
            </a:r>
            <a:r>
              <a:rPr lang="ko-KR" altLang="en-US" dirty="0">
                <a:solidFill>
                  <a:srgbClr val="0066FF"/>
                </a:solidFill>
              </a:rPr>
              <a:t>중요도는 </a:t>
            </a:r>
            <a:r>
              <a:rPr lang="en-US" altLang="ko-KR" dirty="0">
                <a:solidFill>
                  <a:srgbClr val="0066FF"/>
                </a:solidFill>
              </a:rPr>
              <a:t>1</a:t>
            </a:r>
            <a:r>
              <a:rPr lang="ko-KR" altLang="en-US" dirty="0">
                <a:solidFill>
                  <a:srgbClr val="0066FF"/>
                </a:solidFill>
              </a:rPr>
              <a:t>부터 </a:t>
            </a:r>
            <a:r>
              <a:rPr lang="en-US" altLang="ko-KR" dirty="0">
                <a:solidFill>
                  <a:srgbClr val="0066FF"/>
                </a:solidFill>
              </a:rPr>
              <a:t>5</a:t>
            </a:r>
            <a:r>
              <a:rPr lang="ko-KR" altLang="en-US" dirty="0"/>
              <a:t>까지 설정할 수 있으며</a:t>
            </a:r>
            <a:r>
              <a:rPr lang="en-US" altLang="ko-KR" dirty="0"/>
              <a:t>, 1</a:t>
            </a:r>
            <a:r>
              <a:rPr lang="ko-KR" altLang="en-US" dirty="0"/>
              <a:t>이 가장 중요하고 </a:t>
            </a:r>
            <a:r>
              <a:rPr lang="en-US" altLang="ko-KR" dirty="0"/>
              <a:t>5</a:t>
            </a:r>
            <a:r>
              <a:rPr lang="ko-KR" altLang="en-US" dirty="0"/>
              <a:t>가 덜 </a:t>
            </a:r>
            <a:r>
              <a:rPr lang="ko-KR" altLang="en-US" dirty="0" smtClean="0"/>
              <a:t>중요한</a:t>
            </a:r>
            <a:endParaRPr lang="en-US" altLang="ko-KR" dirty="0" smtClean="0"/>
          </a:p>
          <a:p>
            <a:r>
              <a:rPr lang="ko-KR" altLang="en-US" dirty="0" smtClean="0"/>
              <a:t>일정이다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spc="-80" dirty="0" smtClean="0"/>
              <a:t>달력의 </a:t>
            </a:r>
            <a:r>
              <a:rPr lang="ko-KR" altLang="en-US" spc="-80" dirty="0"/>
              <a:t>형식은 </a:t>
            </a:r>
            <a:r>
              <a:rPr lang="ko-KR" altLang="en-US" spc="-80" dirty="0">
                <a:solidFill>
                  <a:srgbClr val="0066FF"/>
                </a:solidFill>
              </a:rPr>
              <a:t>월간</a:t>
            </a:r>
            <a:r>
              <a:rPr lang="en-US" altLang="ko-KR" spc="-80" dirty="0">
                <a:solidFill>
                  <a:srgbClr val="0066FF"/>
                </a:solidFill>
              </a:rPr>
              <a:t>, </a:t>
            </a:r>
            <a:r>
              <a:rPr lang="ko-KR" altLang="en-US" spc="-80" dirty="0">
                <a:solidFill>
                  <a:srgbClr val="0066FF"/>
                </a:solidFill>
              </a:rPr>
              <a:t>주간</a:t>
            </a:r>
            <a:r>
              <a:rPr lang="en-US" altLang="ko-KR" spc="-80" dirty="0">
                <a:solidFill>
                  <a:srgbClr val="0066FF"/>
                </a:solidFill>
              </a:rPr>
              <a:t>, </a:t>
            </a:r>
            <a:r>
              <a:rPr lang="ko-KR" altLang="en-US" spc="-80" dirty="0">
                <a:solidFill>
                  <a:srgbClr val="0066FF"/>
                </a:solidFill>
              </a:rPr>
              <a:t>일간</a:t>
            </a:r>
            <a:r>
              <a:rPr lang="ko-KR" altLang="en-US" spc="-80" dirty="0"/>
              <a:t>으로 </a:t>
            </a:r>
            <a:r>
              <a:rPr lang="ko-KR" altLang="en-US" spc="-80" dirty="0" smtClean="0"/>
              <a:t>구성되며</a:t>
            </a:r>
            <a:r>
              <a:rPr lang="en-US" altLang="ko-KR" spc="-80" dirty="0" smtClean="0"/>
              <a:t>, </a:t>
            </a:r>
            <a:r>
              <a:rPr lang="ko-KR" altLang="en-US" spc="-80" dirty="0" smtClean="0"/>
              <a:t>우측 상단에 위치한 월간</a:t>
            </a:r>
            <a:r>
              <a:rPr lang="en-US" altLang="ko-KR" spc="-80" dirty="0" smtClean="0"/>
              <a:t>, </a:t>
            </a:r>
            <a:r>
              <a:rPr lang="ko-KR" altLang="en-US" spc="-80" dirty="0" smtClean="0"/>
              <a:t>주간</a:t>
            </a:r>
            <a:r>
              <a:rPr lang="en-US" altLang="ko-KR" spc="-80" dirty="0" smtClean="0"/>
              <a:t>, </a:t>
            </a:r>
            <a:r>
              <a:rPr lang="ko-KR" altLang="en-US" spc="-80" dirty="0" smtClean="0"/>
              <a:t>일간 버튼을</a:t>
            </a:r>
            <a:endParaRPr lang="en-US" altLang="ko-KR" spc="-80" dirty="0" smtClean="0"/>
          </a:p>
          <a:p>
            <a:r>
              <a:rPr lang="ko-KR" altLang="en-US" spc="-80" dirty="0" smtClean="0"/>
              <a:t>클릭해 형식을 바꿔 </a:t>
            </a:r>
            <a:r>
              <a:rPr lang="ko-KR" altLang="en-US" spc="-80" dirty="0"/>
              <a:t>볼 수 있다</a:t>
            </a:r>
            <a:r>
              <a:rPr lang="en-US" altLang="ko-KR" spc="-80" dirty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로그아웃 </a:t>
            </a:r>
            <a:r>
              <a:rPr lang="ko-KR" altLang="en-US" dirty="0"/>
              <a:t>버튼을 눌러 로그아웃을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좌측 </a:t>
            </a:r>
            <a:r>
              <a:rPr lang="ko-KR" altLang="en-US" dirty="0"/>
              <a:t>고정 탭에서 </a:t>
            </a:r>
            <a:r>
              <a:rPr lang="ko-KR" altLang="en-US" dirty="0">
                <a:solidFill>
                  <a:srgbClr val="0066FF"/>
                </a:solidFill>
              </a:rPr>
              <a:t>사용자 프로필</a:t>
            </a:r>
            <a:r>
              <a:rPr lang="en-US" altLang="ko-KR" dirty="0">
                <a:solidFill>
                  <a:srgbClr val="0066FF"/>
                </a:solidFill>
              </a:rPr>
              <a:t>, </a:t>
            </a:r>
            <a:r>
              <a:rPr lang="ko-KR" altLang="en-US" dirty="0">
                <a:solidFill>
                  <a:srgbClr val="0066FF"/>
                </a:solidFill>
              </a:rPr>
              <a:t>오늘 해야 할 일</a:t>
            </a:r>
            <a:r>
              <a:rPr lang="en-US" altLang="ko-KR" dirty="0">
                <a:solidFill>
                  <a:srgbClr val="0066FF"/>
                </a:solidFill>
              </a:rPr>
              <a:t>(</a:t>
            </a:r>
            <a:r>
              <a:rPr lang="ko-KR" altLang="en-US" dirty="0">
                <a:solidFill>
                  <a:srgbClr val="0066FF"/>
                </a:solidFill>
              </a:rPr>
              <a:t>중요도 순서</a:t>
            </a:r>
            <a:r>
              <a:rPr lang="en-US" altLang="ko-KR" dirty="0">
                <a:solidFill>
                  <a:srgbClr val="0066FF"/>
                </a:solidFill>
              </a:rPr>
              <a:t>), </a:t>
            </a:r>
            <a:r>
              <a:rPr lang="ko-KR" altLang="en-US" dirty="0">
                <a:solidFill>
                  <a:srgbClr val="0066FF"/>
                </a:solidFill>
              </a:rPr>
              <a:t>주간에 해야 할 </a:t>
            </a:r>
            <a:r>
              <a:rPr lang="ko-KR" altLang="en-US" dirty="0" smtClean="0">
                <a:solidFill>
                  <a:srgbClr val="0066FF"/>
                </a:solidFill>
              </a:rPr>
              <a:t>일을</a:t>
            </a:r>
            <a:endParaRPr lang="en-US" altLang="ko-KR" dirty="0" smtClean="0">
              <a:solidFill>
                <a:srgbClr val="0066FF"/>
              </a:solidFill>
            </a:endParaRPr>
          </a:p>
          <a:p>
            <a:r>
              <a:rPr lang="ko-KR" altLang="en-US" dirty="0" smtClean="0">
                <a:solidFill>
                  <a:srgbClr val="0066FF"/>
                </a:solidFill>
              </a:rPr>
              <a:t>확인할 </a:t>
            </a:r>
            <a:r>
              <a:rPr lang="ko-KR" altLang="en-US" dirty="0">
                <a:solidFill>
                  <a:srgbClr val="0066FF"/>
                </a:solidFill>
              </a:rPr>
              <a:t>수 있다</a:t>
            </a:r>
            <a:r>
              <a:rPr lang="en-US" altLang="ko-KR" dirty="0" smtClean="0">
                <a:solidFill>
                  <a:srgbClr val="0066FF"/>
                </a:solidFill>
              </a:rPr>
              <a:t>.</a:t>
            </a:r>
          </a:p>
          <a:p>
            <a:endParaRPr lang="en-US" altLang="ko-KR" dirty="0">
              <a:solidFill>
                <a:srgbClr val="0066FF"/>
              </a:solidFill>
            </a:endParaRPr>
          </a:p>
          <a:p>
            <a:r>
              <a:rPr lang="ko-KR" altLang="en-US" dirty="0" smtClean="0"/>
              <a:t>좌측 하단의 테마 선택 버튼을 통해 </a:t>
            </a:r>
            <a:r>
              <a:rPr lang="ko-KR" altLang="en-US" dirty="0" smtClean="0">
                <a:solidFill>
                  <a:srgbClr val="0066FF"/>
                </a:solidFill>
              </a:rPr>
              <a:t>다양한 테마를 선택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우측 하단의 공지사항 버튼을 통해 </a:t>
            </a:r>
            <a:r>
              <a:rPr lang="ko-KR" altLang="en-US" dirty="0" smtClean="0">
                <a:solidFill>
                  <a:srgbClr val="0066FF"/>
                </a:solidFill>
              </a:rPr>
              <a:t>공지사항을 확인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99592" y="1697078"/>
            <a:ext cx="43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9.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9592" y="2154342"/>
            <a:ext cx="43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10.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9592" y="2894045"/>
            <a:ext cx="43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11.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592" y="3618999"/>
            <a:ext cx="43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12.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9592" y="4118947"/>
            <a:ext cx="43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13.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99592" y="4844091"/>
            <a:ext cx="43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14.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9592" y="5350607"/>
            <a:ext cx="43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15.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0" y="2777153"/>
            <a:ext cx="571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 05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1538" y="142852"/>
            <a:ext cx="1028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ko-KR" altLang="en-US" dirty="0"/>
              <a:t>요구분석서</a:t>
            </a:r>
            <a:endParaRPr lang="en-US" altLang="ko-KR" dirty="0"/>
          </a:p>
        </p:txBody>
      </p:sp>
      <p:sp>
        <p:nvSpPr>
          <p:cNvPr id="36" name="TextBox 35"/>
          <p:cNvSpPr txBox="1"/>
          <p:nvPr/>
        </p:nvSpPr>
        <p:spPr>
          <a:xfrm>
            <a:off x="2524666" y="142852"/>
            <a:ext cx="1183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E/R diagram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429520" y="142852"/>
            <a:ext cx="792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en-US" altLang="ko-KR" dirty="0"/>
              <a:t>Q &amp; 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82480" y="142852"/>
            <a:ext cx="1364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en-US" altLang="ko-KR" dirty="0" smtClean="0"/>
              <a:t>Demo</a:t>
            </a:r>
            <a:endParaRPr lang="en-US" altLang="ko-KR" dirty="0"/>
          </a:p>
        </p:txBody>
      </p:sp>
      <p:sp>
        <p:nvSpPr>
          <p:cNvPr id="30" name="TextBox 29"/>
          <p:cNvSpPr txBox="1"/>
          <p:nvPr/>
        </p:nvSpPr>
        <p:spPr>
          <a:xfrm>
            <a:off x="5580112" y="14285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ko-KR" altLang="en-US" dirty="0"/>
              <a:t>보완 및 개선사항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773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9925" y="3005599"/>
            <a:ext cx="25041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E/R diagram</a:t>
            </a:r>
          </a:p>
        </p:txBody>
      </p: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1334484"/>
            <a:ext cx="834325" cy="343501"/>
          </a:xfrm>
          <a:prstGeom prst="rect">
            <a:avLst/>
          </a:prstGeom>
          <a:solidFill>
            <a:srgbClr val="2721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27777" y="167824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051663"/>
            <a:ext cx="5919332" cy="535409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0" y="2777153"/>
            <a:ext cx="571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 05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1538" y="142852"/>
            <a:ext cx="1028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ko-KR" altLang="en-US" dirty="0"/>
              <a:t>요구분석서</a:t>
            </a:r>
            <a:endParaRPr lang="en-US" altLang="ko-KR" dirty="0"/>
          </a:p>
        </p:txBody>
      </p:sp>
      <p:sp>
        <p:nvSpPr>
          <p:cNvPr id="26" name="TextBox 25"/>
          <p:cNvSpPr txBox="1"/>
          <p:nvPr/>
        </p:nvSpPr>
        <p:spPr>
          <a:xfrm>
            <a:off x="7429520" y="142852"/>
            <a:ext cx="792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en-US" altLang="ko-KR" dirty="0"/>
              <a:t>Q &amp; 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24666" y="142852"/>
            <a:ext cx="1183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E/R diagram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82480" y="142852"/>
            <a:ext cx="1364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en-US" altLang="ko-KR" dirty="0" smtClean="0"/>
              <a:t>Demo</a:t>
            </a:r>
            <a:endParaRPr lang="en-US" altLang="ko-KR" dirty="0"/>
          </a:p>
        </p:txBody>
      </p:sp>
      <p:sp>
        <p:nvSpPr>
          <p:cNvPr id="31" name="TextBox 30"/>
          <p:cNvSpPr txBox="1"/>
          <p:nvPr/>
        </p:nvSpPr>
        <p:spPr>
          <a:xfrm>
            <a:off x="5580112" y="14285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ko-KR" altLang="en-US" dirty="0"/>
              <a:t>보완 및 개선사항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1334484"/>
            <a:ext cx="834325" cy="343501"/>
          </a:xfrm>
          <a:prstGeom prst="rect">
            <a:avLst/>
          </a:prstGeom>
          <a:solidFill>
            <a:srgbClr val="2721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27777" y="167824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2777153"/>
            <a:ext cx="571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 05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1538" y="142852"/>
            <a:ext cx="1028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ko-KR" altLang="en-US" dirty="0"/>
              <a:t>요구분석서</a:t>
            </a:r>
            <a:endParaRPr lang="en-US" altLang="ko-KR" dirty="0"/>
          </a:p>
        </p:txBody>
      </p:sp>
      <p:sp>
        <p:nvSpPr>
          <p:cNvPr id="26" name="TextBox 25"/>
          <p:cNvSpPr txBox="1"/>
          <p:nvPr/>
        </p:nvSpPr>
        <p:spPr>
          <a:xfrm>
            <a:off x="7429520" y="142852"/>
            <a:ext cx="792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en-US" altLang="ko-KR" dirty="0"/>
              <a:t>Q &amp; 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24666" y="142852"/>
            <a:ext cx="1183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E/R diagram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82480" y="142852"/>
            <a:ext cx="1364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en-US" altLang="ko-KR" dirty="0" smtClean="0"/>
              <a:t>Demo</a:t>
            </a:r>
            <a:endParaRPr lang="en-US" altLang="ko-KR" dirty="0"/>
          </a:p>
        </p:txBody>
      </p:sp>
      <p:sp>
        <p:nvSpPr>
          <p:cNvPr id="31" name="TextBox 30"/>
          <p:cNvSpPr txBox="1"/>
          <p:nvPr/>
        </p:nvSpPr>
        <p:spPr>
          <a:xfrm>
            <a:off x="5580112" y="14285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ko-KR" altLang="en-US" dirty="0"/>
              <a:t>보완 및 개선사항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55286"/>
          <a:stretch/>
        </p:blipFill>
        <p:spPr>
          <a:xfrm>
            <a:off x="1169830" y="1988840"/>
            <a:ext cx="3629025" cy="302438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rcRect t="46000"/>
          <a:stretch/>
        </p:blipFill>
        <p:spPr>
          <a:xfrm>
            <a:off x="5004048" y="1988840"/>
            <a:ext cx="3629025" cy="302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3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9925" y="3005599"/>
            <a:ext cx="25041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Demo</a:t>
            </a:r>
            <a:endParaRPr lang="en-US" altLang="ko-KR" sz="30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30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969</Words>
  <Application>Microsoft Office PowerPoint</Application>
  <PresentationFormat>화면 슬라이드 쇼(4:3)</PresentationFormat>
  <Paragraphs>190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-윤고딕330</vt:lpstr>
      <vt:lpstr>Yoon 윤고딕 520_TT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Administrator</cp:lastModifiedBy>
  <cp:revision>118</cp:revision>
  <dcterms:created xsi:type="dcterms:W3CDTF">2013-09-05T09:43:46Z</dcterms:created>
  <dcterms:modified xsi:type="dcterms:W3CDTF">2016-12-11T08:07:40Z</dcterms:modified>
</cp:coreProperties>
</file>