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278" r:id="rId3"/>
    <p:sldId id="279" r:id="rId4"/>
    <p:sldId id="288" r:id="rId5"/>
    <p:sldId id="310" r:id="rId6"/>
    <p:sldId id="281" r:id="rId7"/>
    <p:sldId id="306" r:id="rId8"/>
    <p:sldId id="308" r:id="rId9"/>
    <p:sldId id="307" r:id="rId10"/>
    <p:sldId id="309" r:id="rId11"/>
    <p:sldId id="302" r:id="rId12"/>
  </p:sldIdLst>
  <p:sldSz cx="9144000" cy="6858000" type="screen4x3"/>
  <p:notesSz cx="6858000" cy="9144000"/>
  <p:embeddedFontLst>
    <p:embeddedFont>
      <p:font typeface="-윤고딕330" panose="02030504000101010101" pitchFamily="18" charset="-127"/>
      <p:regular r:id="rId13"/>
    </p:embeddedFont>
    <p:embeddedFont>
      <p:font typeface="Yoon 윤고딕 520_TT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>
        <p:scale>
          <a:sx n="100" d="100"/>
          <a:sy n="100" d="100"/>
        </p:scale>
        <p:origin x="78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 프로그램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데이터베이스  및 실습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5589240"/>
            <a:ext cx="201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B289070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이상민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B289072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이수영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B289084 </a:t>
            </a:r>
            <a:r>
              <a:rPr lang="ko-KR" altLang="en-US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인반석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0888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Thank you for your attention</a:t>
            </a:r>
          </a:p>
          <a:p>
            <a:pPr algn="ctr"/>
            <a:endParaRPr lang="en-US" altLang="ko-KR" sz="4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Project </a:t>
            </a:r>
            <a:r>
              <a:rPr lang="en-US" altLang="ko-KR" sz="16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Github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https://github.com/carpfishz/DB16_SBS</a:t>
            </a:r>
            <a:endParaRPr lang="en-US" altLang="ko-KR" sz="4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636942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요구분석서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 Case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E/R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71868" y="3005599"/>
            <a:ext cx="2000264" cy="846802"/>
            <a:chOff x="3576042" y="3152001"/>
            <a:chExt cx="2000264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576042" y="3152001"/>
              <a:ext cx="20002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요구분석서</a:t>
              </a:r>
              <a:endPara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Requirement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요구분석서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3545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Use Case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0238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68344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Q &amp;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592" y="1697078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3591" y="1697078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사용자는 로그인 페이지에서 각자 아이디를 생성하고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생성한 아이디로 로그인하여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0066F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서비스를 이용한다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342900" indent="-342900"/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로그인 페이지에는 회원가입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아이디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 찾기 기능이 구현되어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사용자의 이름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id, pw, e-mail,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전화번호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핸드폰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질문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답을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아이디 찾기는 이름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e-mail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찾기는 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id, e-mail,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질문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답을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로그인을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하면 일정 페이지가 보여지는데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월력 형식의 달력의 형태를 확인할 수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 페이지의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우측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상단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버튼을 이용하여 일정을 추가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수정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삭제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할 수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일정을 추가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수정할 시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일정의 시작일과 종료일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시간을 선택하고 일정 제목과 내용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중요도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반복여부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입력한다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2429766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2916079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52050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592" y="4129964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92" y="4623753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6.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5108664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7.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5593575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8.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요구분석서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3545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Use Case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0238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68344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88" y="1679322"/>
            <a:ext cx="7715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 smtClean="0"/>
              <a:t>일정을 </a:t>
            </a:r>
            <a:r>
              <a:rPr lang="ko-KR" altLang="en-US" dirty="0"/>
              <a:t>삭제할 시 </a:t>
            </a:r>
            <a:r>
              <a:rPr lang="ko-KR" altLang="en-US" dirty="0">
                <a:solidFill>
                  <a:srgbClr val="0066FF"/>
                </a:solidFill>
              </a:rPr>
              <a:t>원하는 일정을 클릭하여 삭제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일정의 </a:t>
            </a:r>
            <a:r>
              <a:rPr lang="ko-KR" altLang="en-US" dirty="0">
                <a:solidFill>
                  <a:srgbClr val="0066FF"/>
                </a:solidFill>
              </a:rPr>
              <a:t>중요도는 </a:t>
            </a:r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ko-KR" altLang="en-US" dirty="0">
                <a:solidFill>
                  <a:srgbClr val="0066FF"/>
                </a:solidFill>
              </a:rPr>
              <a:t>부터 </a:t>
            </a:r>
            <a:r>
              <a:rPr lang="en-US" altLang="ko-KR" dirty="0">
                <a:solidFill>
                  <a:srgbClr val="0066FF"/>
                </a:solidFill>
              </a:rPr>
              <a:t>5</a:t>
            </a:r>
            <a:r>
              <a:rPr lang="ko-KR" altLang="en-US" dirty="0"/>
              <a:t>까지 설정할 수 있으며</a:t>
            </a:r>
            <a:r>
              <a:rPr lang="en-US" altLang="ko-KR" dirty="0"/>
              <a:t>, 1</a:t>
            </a:r>
            <a:r>
              <a:rPr lang="ko-KR" altLang="en-US" dirty="0"/>
              <a:t>이 가장 중요하고 </a:t>
            </a:r>
            <a:r>
              <a:rPr lang="en-US" altLang="ko-KR" dirty="0"/>
              <a:t>5</a:t>
            </a:r>
            <a:r>
              <a:rPr lang="ko-KR" altLang="en-US" dirty="0"/>
              <a:t>가 덜 </a:t>
            </a:r>
            <a:r>
              <a:rPr lang="ko-KR" altLang="en-US" dirty="0" smtClean="0"/>
              <a:t>중요한</a:t>
            </a:r>
            <a:endParaRPr lang="en-US" altLang="ko-KR" dirty="0" smtClean="0"/>
          </a:p>
          <a:p>
            <a:r>
              <a:rPr lang="ko-KR" altLang="en-US" dirty="0" smtClean="0"/>
              <a:t>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pc="-80" dirty="0" smtClean="0"/>
              <a:t>달력의 </a:t>
            </a:r>
            <a:r>
              <a:rPr lang="ko-KR" altLang="en-US" spc="-80" dirty="0"/>
              <a:t>형식은 </a:t>
            </a:r>
            <a:r>
              <a:rPr lang="ko-KR" altLang="en-US" spc="-80" dirty="0">
                <a:solidFill>
                  <a:srgbClr val="0066FF"/>
                </a:solidFill>
              </a:rPr>
              <a:t>월간</a:t>
            </a:r>
            <a:r>
              <a:rPr lang="en-US" altLang="ko-KR" spc="-80" dirty="0">
                <a:solidFill>
                  <a:srgbClr val="0066FF"/>
                </a:solidFill>
              </a:rPr>
              <a:t>, </a:t>
            </a:r>
            <a:r>
              <a:rPr lang="ko-KR" altLang="en-US" spc="-80" dirty="0">
                <a:solidFill>
                  <a:srgbClr val="0066FF"/>
                </a:solidFill>
              </a:rPr>
              <a:t>주간</a:t>
            </a:r>
            <a:r>
              <a:rPr lang="en-US" altLang="ko-KR" spc="-80" dirty="0">
                <a:solidFill>
                  <a:srgbClr val="0066FF"/>
                </a:solidFill>
              </a:rPr>
              <a:t>, </a:t>
            </a:r>
            <a:r>
              <a:rPr lang="ko-KR" altLang="en-US" spc="-80" dirty="0">
                <a:solidFill>
                  <a:srgbClr val="0066FF"/>
                </a:solidFill>
              </a:rPr>
              <a:t>일간</a:t>
            </a:r>
            <a:r>
              <a:rPr lang="ko-KR" altLang="en-US" spc="-80" dirty="0"/>
              <a:t>으로 </a:t>
            </a:r>
            <a:r>
              <a:rPr lang="ko-KR" altLang="en-US" spc="-80" dirty="0" smtClean="0"/>
              <a:t>구성되며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우측 상단에 위치한 </a:t>
            </a:r>
            <a:r>
              <a:rPr lang="ko-KR" altLang="en-US" spc="-80" dirty="0" smtClean="0"/>
              <a:t>월간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주간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일간 버튼을</a:t>
            </a:r>
            <a:endParaRPr lang="en-US" altLang="ko-KR" spc="-80" dirty="0" smtClean="0"/>
          </a:p>
          <a:p>
            <a:r>
              <a:rPr lang="ko-KR" altLang="en-US" spc="-80" dirty="0" smtClean="0"/>
              <a:t>클릭해 </a:t>
            </a:r>
            <a:r>
              <a:rPr lang="ko-KR" altLang="en-US" spc="-80" dirty="0" smtClean="0"/>
              <a:t>형식을 바꿔 </a:t>
            </a:r>
            <a:r>
              <a:rPr lang="ko-KR" altLang="en-US" spc="-80" dirty="0"/>
              <a:t>볼 수 있다</a:t>
            </a:r>
            <a:r>
              <a:rPr lang="en-US" altLang="ko-KR" spc="-80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로그아웃 </a:t>
            </a:r>
            <a:r>
              <a:rPr lang="ko-KR" altLang="en-US" dirty="0"/>
              <a:t>버튼을 눌러 로그아웃을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좌측 </a:t>
            </a:r>
            <a:r>
              <a:rPr lang="ko-KR" altLang="en-US" dirty="0"/>
              <a:t>고정 탭에서 </a:t>
            </a:r>
            <a:r>
              <a:rPr lang="ko-KR" altLang="en-US" dirty="0">
                <a:solidFill>
                  <a:srgbClr val="0066FF"/>
                </a:solidFill>
              </a:rPr>
              <a:t>사용자 프로필</a:t>
            </a:r>
            <a:r>
              <a:rPr lang="en-US" altLang="ko-KR" dirty="0">
                <a:solidFill>
                  <a:srgbClr val="0066FF"/>
                </a:solidFill>
              </a:rPr>
              <a:t>, </a:t>
            </a:r>
            <a:r>
              <a:rPr lang="ko-KR" altLang="en-US" dirty="0">
                <a:solidFill>
                  <a:srgbClr val="0066FF"/>
                </a:solidFill>
              </a:rPr>
              <a:t>오늘 해야 할 일</a:t>
            </a:r>
            <a:r>
              <a:rPr lang="en-US" altLang="ko-KR" dirty="0">
                <a:solidFill>
                  <a:srgbClr val="0066FF"/>
                </a:solidFill>
              </a:rPr>
              <a:t>(</a:t>
            </a:r>
            <a:r>
              <a:rPr lang="ko-KR" altLang="en-US" dirty="0">
                <a:solidFill>
                  <a:srgbClr val="0066FF"/>
                </a:solidFill>
              </a:rPr>
              <a:t>중요도 순서</a:t>
            </a:r>
            <a:r>
              <a:rPr lang="en-US" altLang="ko-KR" dirty="0">
                <a:solidFill>
                  <a:srgbClr val="0066FF"/>
                </a:solidFill>
              </a:rPr>
              <a:t>), </a:t>
            </a:r>
            <a:r>
              <a:rPr lang="ko-KR" altLang="en-US" dirty="0">
                <a:solidFill>
                  <a:srgbClr val="0066FF"/>
                </a:solidFill>
              </a:rPr>
              <a:t>주간에 해야 할 </a:t>
            </a:r>
            <a:r>
              <a:rPr lang="ko-KR" altLang="en-US" dirty="0" smtClean="0">
                <a:solidFill>
                  <a:srgbClr val="0066FF"/>
                </a:solidFill>
              </a:rPr>
              <a:t>일을</a:t>
            </a:r>
            <a:endParaRPr lang="en-US" altLang="ko-KR" dirty="0" smtClean="0">
              <a:solidFill>
                <a:srgbClr val="0066FF"/>
              </a:solidFill>
            </a:endParaRPr>
          </a:p>
          <a:p>
            <a:r>
              <a:rPr lang="ko-KR" altLang="en-US" dirty="0" smtClean="0">
                <a:solidFill>
                  <a:srgbClr val="0066FF"/>
                </a:solidFill>
              </a:rPr>
              <a:t>확인할 </a:t>
            </a:r>
            <a:r>
              <a:rPr lang="ko-KR" altLang="en-US" dirty="0">
                <a:solidFill>
                  <a:srgbClr val="0066FF"/>
                </a:solidFill>
              </a:rPr>
              <a:t>수 있다</a:t>
            </a:r>
            <a:r>
              <a:rPr lang="en-US" altLang="ko-KR" dirty="0" smtClean="0">
                <a:solidFill>
                  <a:srgbClr val="0066FF"/>
                </a:solidFill>
              </a:rPr>
              <a:t>.</a:t>
            </a:r>
          </a:p>
          <a:p>
            <a:endParaRPr lang="en-US" altLang="ko-KR" dirty="0">
              <a:solidFill>
                <a:srgbClr val="0066FF"/>
              </a:solidFill>
            </a:endParaRPr>
          </a:p>
          <a:p>
            <a:r>
              <a:rPr lang="ko-KR" altLang="en-US" dirty="0" smtClean="0"/>
              <a:t>좌측 하단의 테마 선택 버튼을 통해 </a:t>
            </a:r>
            <a:r>
              <a:rPr lang="ko-KR" altLang="en-US" dirty="0" smtClean="0">
                <a:solidFill>
                  <a:srgbClr val="0066FF"/>
                </a:solidFill>
              </a:rPr>
              <a:t>다양한 테마를 선택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우측 하단의 공지사항 버튼을 통해 </a:t>
            </a:r>
            <a:r>
              <a:rPr lang="ko-KR" altLang="en-US" dirty="0" smtClean="0">
                <a:solidFill>
                  <a:srgbClr val="0066FF"/>
                </a:solidFill>
              </a:rPr>
              <a:t>공지사항을 확인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1697078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9.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2154342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10.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2894045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11.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3618999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12.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4118947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13.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592" y="4844091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14.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9592" y="5350607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15.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7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357298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/>
          <p:cNvSpPr/>
          <p:nvPr/>
        </p:nvSpPr>
        <p:spPr>
          <a:xfrm rot="5400000">
            <a:off x="727777" y="170105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123545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Use 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80238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4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E/R diagram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85926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27777" y="21296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123545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Use 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80238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4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1663"/>
            <a:ext cx="5919332" cy="53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345</Words>
  <Application>Microsoft Office PowerPoint</Application>
  <PresentationFormat>화면 슬라이드 쇼(4:3)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-윤고딕330</vt:lpstr>
      <vt:lpstr>Yoon 윤고딕 520_TT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Administrator</cp:lastModifiedBy>
  <cp:revision>95</cp:revision>
  <dcterms:created xsi:type="dcterms:W3CDTF">2013-09-05T09:43:46Z</dcterms:created>
  <dcterms:modified xsi:type="dcterms:W3CDTF">2016-11-03T13:08:35Z</dcterms:modified>
</cp:coreProperties>
</file>