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embeddedFontLst>
    <p:embeddedFont>
      <p:font typeface="Montserrat"/>
      <p:regular r:id="rId13"/>
    </p:embeddedFont>
    <p:embeddedFont>
      <p:font typeface="Montserrat"/>
      <p:regular r:id="rId14"/>
    </p:embeddedFont>
    <p:embeddedFont>
      <p:font typeface="Montserrat"/>
      <p:regular r:id="rId15"/>
    </p:embeddedFont>
    <p:embeddedFont>
      <p:font typeface="Montserrat"/>
      <p:regular r:id="rId1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2488049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XGBoost for Predicting Kubernetes Issues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63798" y="4260771"/>
            <a:ext cx="7416403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Team Envision Trails presents XGBoost for predicting Kubernetes issues. Kubernetes complexity leads to unpredictable failures and downtime. We use XGBoost to forecast potential issues and improve system stability.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857845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Problem Statement: Kubernetes Challenges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63798" y="2908221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1665923" y="2908221"/>
            <a:ext cx="2782729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Increased Downtime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65923" y="3757493"/>
            <a:ext cx="2782729" cy="18508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Application downtime impacts revenue and user experience. Average downtime costs $5,600 per minute.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4695468" y="2908221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5497592" y="2908221"/>
            <a:ext cx="2782729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Reactive Firefighting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97592" y="3757493"/>
            <a:ext cx="2782729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Difficult to predict and prevent failures proactively, leading to reactive firefighting.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863798" y="6132790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1665923" y="6132790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Over-provisioning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665923" y="6631424"/>
            <a:ext cx="6614279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Over-provisioning resources to avoid failures increases infrastructure costs by up to 30%.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1467088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Solution Overview: XGBoost Prediction</a:t>
            </a:r>
            <a:endParaRPr lang="en-US" sz="4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98" y="3239810"/>
            <a:ext cx="556260" cy="55626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3798" y="4042886"/>
            <a:ext cx="2225278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Data Collection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863798" y="4541520"/>
            <a:ext cx="2225278" cy="22209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Collect real-time metrics and logs from Kubernetes clusters using Prometheus and Fluentd.</a:t>
            </a:r>
            <a:endParaRPr lang="en-US" sz="19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242" y="3239810"/>
            <a:ext cx="556260" cy="55626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459242" y="4042886"/>
            <a:ext cx="2225397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Feature Engineering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3459242" y="4892159"/>
            <a:ext cx="2225397" cy="18508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Preprocess data and engineer relevant features like CPU utilization and memory usage.</a:t>
            </a:r>
            <a:endParaRPr lang="en-US" sz="19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804" y="3239810"/>
            <a:ext cx="556260" cy="55626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54804" y="4042886"/>
            <a:ext cx="2225278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Model Training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054804" y="4541520"/>
            <a:ext cx="2225278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Train an XGBoost model to predict potential issues like pod failures.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102048"/>
            <a:ext cx="10397490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Data Handling: Feature Engineering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42030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Data Sources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017764"/>
            <a:ext cx="389894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Kubernetes API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4474250"/>
            <a:ext cx="389894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Prometheus (metrics)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3798" y="4930735"/>
            <a:ext cx="389894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Fluentd (logs)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5372576" y="3420308"/>
            <a:ext cx="2964656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Feature Engineering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372576" y="4017764"/>
            <a:ext cx="389894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Rolling average of CPU/Memory usage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5372576" y="4844415"/>
            <a:ext cx="389894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Rate of change of key metrics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5372576" y="5300901"/>
            <a:ext cx="389894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Categorical encoding of pod status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9881354" y="342030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Preprocessing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9881354" y="4017764"/>
            <a:ext cx="389894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Handling missing values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9881354" y="4474250"/>
            <a:ext cx="389894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Scaling numerical features</a:t>
            </a:r>
            <a:endParaRPr lang="en-US" sz="1900" dirty="0"/>
          </a:p>
        </p:txBody>
      </p:sp>
      <p:sp>
        <p:nvSpPr>
          <p:cNvPr id="14" name="Text 12"/>
          <p:cNvSpPr/>
          <p:nvPr/>
        </p:nvSpPr>
        <p:spPr>
          <a:xfrm>
            <a:off x="9881354" y="4930735"/>
            <a:ext cx="389894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Cleaning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350288"/>
            <a:ext cx="7087672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Model Training: XGBoost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63798" y="2545199"/>
            <a:ext cx="2150388" cy="1362432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1765459" y="3009424"/>
            <a:ext cx="347067" cy="4338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50"/>
              </a:lnSpc>
              <a:buNone/>
            </a:pPr>
            <a:r>
              <a:rPr lang="en-US" sz="2700" b="1" spc="-24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700" dirty="0"/>
          </a:p>
        </p:txBody>
      </p:sp>
      <p:sp>
        <p:nvSpPr>
          <p:cNvPr id="5" name="Text 3"/>
          <p:cNvSpPr/>
          <p:nvPr/>
        </p:nvSpPr>
        <p:spPr>
          <a:xfrm>
            <a:off x="3261003" y="279201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XGBoost Algorithm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261003" y="3290649"/>
            <a:ext cx="596836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Gradient boosting framework for classification/regression.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3137535" y="3892391"/>
            <a:ext cx="10505718" cy="15240"/>
          </a:xfrm>
          <a:prstGeom prst="roundRect">
            <a:avLst>
              <a:gd name="adj" fmla="val 242945"/>
            </a:avLst>
          </a:prstGeom>
          <a:solidFill>
            <a:srgbClr val="D8D4D4"/>
          </a:solidFill>
          <a:ln/>
        </p:spPr>
      </p:sp>
      <p:sp>
        <p:nvSpPr>
          <p:cNvPr id="8" name="Shape 6"/>
          <p:cNvSpPr/>
          <p:nvPr/>
        </p:nvSpPr>
        <p:spPr>
          <a:xfrm>
            <a:off x="863798" y="4030980"/>
            <a:ext cx="4300895" cy="1362432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9" name="Text 7"/>
          <p:cNvSpPr/>
          <p:nvPr/>
        </p:nvSpPr>
        <p:spPr>
          <a:xfrm>
            <a:off x="2840712" y="4495205"/>
            <a:ext cx="347067" cy="4338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50"/>
              </a:lnSpc>
              <a:buNone/>
            </a:pPr>
            <a:r>
              <a:rPr lang="en-US" sz="2700" b="1" spc="-24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700" dirty="0"/>
          </a:p>
        </p:txBody>
      </p:sp>
      <p:sp>
        <p:nvSpPr>
          <p:cNvPr id="10" name="Text 8"/>
          <p:cNvSpPr/>
          <p:nvPr/>
        </p:nvSpPr>
        <p:spPr>
          <a:xfrm>
            <a:off x="5411510" y="4277797"/>
            <a:ext cx="3470672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Hyperparameter Tuning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411510" y="4776430"/>
            <a:ext cx="388429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GridSearchCV for optimal parameters.</a:t>
            </a:r>
            <a:endParaRPr lang="en-US" sz="1900" dirty="0"/>
          </a:p>
        </p:txBody>
      </p:sp>
      <p:sp>
        <p:nvSpPr>
          <p:cNvPr id="12" name="Shape 10"/>
          <p:cNvSpPr/>
          <p:nvPr/>
        </p:nvSpPr>
        <p:spPr>
          <a:xfrm>
            <a:off x="5288042" y="5378172"/>
            <a:ext cx="8355211" cy="15240"/>
          </a:xfrm>
          <a:prstGeom prst="roundRect">
            <a:avLst>
              <a:gd name="adj" fmla="val 242945"/>
            </a:avLst>
          </a:prstGeom>
          <a:solidFill>
            <a:srgbClr val="D8D4D4"/>
          </a:solidFill>
          <a:ln/>
        </p:spPr>
      </p:sp>
      <p:sp>
        <p:nvSpPr>
          <p:cNvPr id="13" name="Shape 11"/>
          <p:cNvSpPr/>
          <p:nvPr/>
        </p:nvSpPr>
        <p:spPr>
          <a:xfrm>
            <a:off x="863798" y="5516761"/>
            <a:ext cx="6451402" cy="1362432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14" name="Text 12"/>
          <p:cNvSpPr/>
          <p:nvPr/>
        </p:nvSpPr>
        <p:spPr>
          <a:xfrm>
            <a:off x="3915966" y="5980986"/>
            <a:ext cx="347067" cy="4338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50"/>
              </a:lnSpc>
              <a:buNone/>
            </a:pPr>
            <a:r>
              <a:rPr lang="en-US" sz="2700" b="1" spc="-24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700" dirty="0"/>
          </a:p>
        </p:txBody>
      </p:sp>
      <p:sp>
        <p:nvSpPr>
          <p:cNvPr id="15" name="Text 13"/>
          <p:cNvSpPr/>
          <p:nvPr/>
        </p:nvSpPr>
        <p:spPr>
          <a:xfrm>
            <a:off x="7562017" y="5763578"/>
            <a:ext cx="272557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Evaluation Metrics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62017" y="6262211"/>
            <a:ext cx="27255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Precision, Recall, F1-score.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308538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4070390"/>
            <a:ext cx="11362253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FastAPI Inference: Real-time Prediction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63798" y="5141833"/>
            <a:ext cx="4136350" cy="2102763"/>
          </a:xfrm>
          <a:prstGeom prst="roundRect">
            <a:avLst>
              <a:gd name="adj" fmla="val 1761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1110615" y="5388650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FastAPI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110615" y="5887283"/>
            <a:ext cx="3642717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Lightweight Python framework for building APIs.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5246965" y="5141833"/>
            <a:ext cx="4136350" cy="2102763"/>
          </a:xfrm>
          <a:prstGeom prst="roundRect">
            <a:avLst>
              <a:gd name="adj" fmla="val 1761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5493782" y="5388650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Endpoint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93782" y="5887283"/>
            <a:ext cx="3642717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/predict for receiving JSON data containing metrics.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9630132" y="5141833"/>
            <a:ext cx="4136350" cy="2102763"/>
          </a:xfrm>
          <a:prstGeom prst="roundRect">
            <a:avLst>
              <a:gd name="adj" fmla="val 1761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9876949" y="5388650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Output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76949" y="5887283"/>
            <a:ext cx="3642717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Return a JSON response with the predicted probability and alert status.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2025-03-23T17:51:53Z</dcterms:created>
  <dcterms:modified xsi:type="dcterms:W3CDTF">2025-03-23T17:51:53Z</dcterms:modified>
</cp:coreProperties>
</file>