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298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279" r:id="rId6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longest-common-prefix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letter-combinations-of-a-phone-number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remove-nth-node-from-end-of-list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add-two-number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valid-parentheses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merge-k-sorted-lists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swap-nodes-in-pairs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reverse-nodes-in-k-group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implement-strstr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longest-substring-without-repeating-character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next-permutation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search-in-rotated-sorted-array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find-first-and-last-position-of-element-in-sorted-array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search-insert-position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trapping-rain-water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longest-palindromic-substrin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powx-n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jump-game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length-of-last-word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etcode-cn.com/problems/zigzag-conversion/" TargetMode="Externa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plus-one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leetcode-cn.com/problems/top-k-frequent-elements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reverse-integer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string-to-integer-atoi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CE104F4-A0AB-4128-9DDF-9CB121D5B736}"/>
              </a:ext>
            </a:extLst>
          </p:cNvPr>
          <p:cNvSpPr txBox="1"/>
          <p:nvPr/>
        </p:nvSpPr>
        <p:spPr>
          <a:xfrm>
            <a:off x="426128" y="470517"/>
            <a:ext cx="124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Two sum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38DACCC-9330-422D-B413-95E4EEA9C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412" y="1116012"/>
            <a:ext cx="10407588" cy="558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38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0CDC1B-1BD4-4BF6-BB16-D6718A9CE75B}"/>
              </a:ext>
            </a:extLst>
          </p:cNvPr>
          <p:cNvSpPr txBox="1"/>
          <p:nvPr/>
        </p:nvSpPr>
        <p:spPr>
          <a:xfrm>
            <a:off x="153140" y="2754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10. Regular Expression Matching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81C3C5-C72A-42D6-9383-6868F53B0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9" y="396874"/>
            <a:ext cx="11730361" cy="629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47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E8F3347-598B-4812-B0E3-33A6DC5EF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26" y="430212"/>
            <a:ext cx="11685973" cy="62690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BCE8A7C-88CB-49D5-9088-60E607C893FE}"/>
              </a:ext>
            </a:extLst>
          </p:cNvPr>
          <p:cNvSpPr txBox="1"/>
          <p:nvPr/>
        </p:nvSpPr>
        <p:spPr>
          <a:xfrm>
            <a:off x="117629" y="-2591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11.Container With Most Water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693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060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647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196D0E1-990E-4B59-AFB6-D555EE249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71" y="463550"/>
            <a:ext cx="11623829" cy="62357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3DB210B-F260-47FA-89DC-6FD26BA1BAA9}"/>
              </a:ext>
            </a:extLst>
          </p:cNvPr>
          <p:cNvSpPr txBox="1"/>
          <p:nvPr/>
        </p:nvSpPr>
        <p:spPr>
          <a:xfrm>
            <a:off x="117629" y="9421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14. Longest Common Prefix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48109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8113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683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F661312-D6DF-4992-9704-70BE2641E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60" y="444500"/>
            <a:ext cx="11659339" cy="62547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10C595E-B679-4D2E-B595-FAFD9A9DCFE9}"/>
              </a:ext>
            </a:extLst>
          </p:cNvPr>
          <p:cNvSpPr txBox="1"/>
          <p:nvPr/>
        </p:nvSpPr>
        <p:spPr>
          <a:xfrm>
            <a:off x="0" y="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17. Letter Combinations of a Phone Number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24737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300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896A263-88E0-44CE-B057-3DE1BB699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94" y="415924"/>
            <a:ext cx="11712606" cy="62833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81F50BD-D5D9-4F03-A174-FF38DD3F761F}"/>
              </a:ext>
            </a:extLst>
          </p:cNvPr>
          <p:cNvSpPr txBox="1"/>
          <p:nvPr/>
        </p:nvSpPr>
        <p:spPr>
          <a:xfrm>
            <a:off x="1480" y="4659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19. Remove Nth Node From End of List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45905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A158D69-C5FE-4B40-9491-B7D64C78B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58" y="974726"/>
            <a:ext cx="10966881" cy="588327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FC65917-BEDE-461C-B7A1-DF6522EBB4DD}"/>
              </a:ext>
            </a:extLst>
          </p:cNvPr>
          <p:cNvSpPr txBox="1"/>
          <p:nvPr/>
        </p:nvSpPr>
        <p:spPr>
          <a:xfrm>
            <a:off x="426128" y="470517"/>
            <a:ext cx="214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2. Add Two Numbers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60459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E9D8953-1583-446B-886C-CE3D622BC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48" y="468312"/>
            <a:ext cx="11614951" cy="623093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9693B51-3090-4FEB-B9E6-26C6A4D1B72F}"/>
              </a:ext>
            </a:extLst>
          </p:cNvPr>
          <p:cNvSpPr txBox="1"/>
          <p:nvPr/>
        </p:nvSpPr>
        <p:spPr>
          <a:xfrm>
            <a:off x="0" y="9898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20. Valid Parentheses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85886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E288D28-FF35-4335-B102-CDC2F9A45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93" y="458787"/>
            <a:ext cx="11632706" cy="624046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F377BE3-38AA-458F-BFBE-620D47CD43CD}"/>
              </a:ext>
            </a:extLst>
          </p:cNvPr>
          <p:cNvSpPr txBox="1"/>
          <p:nvPr/>
        </p:nvSpPr>
        <p:spPr>
          <a:xfrm>
            <a:off x="0" y="8945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21. Merge Two Sorted Lists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2397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084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A70385C-EDC7-4F1D-A6B5-98B411984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822"/>
            <a:ext cx="12192000" cy="60543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717ED77-538A-4ABD-A2AE-90AA05148EC3}"/>
              </a:ext>
            </a:extLst>
          </p:cNvPr>
          <p:cNvSpPr txBox="1"/>
          <p:nvPr/>
        </p:nvSpPr>
        <p:spPr>
          <a:xfrm>
            <a:off x="1480" y="9498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23. Merge k Sorted Lists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4132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36EB525-87B6-432F-AA9D-073A59F1E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625"/>
            <a:ext cx="12192000" cy="60007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4BBAA0A-B120-4A9D-B6B2-D60E3CF6C23A}"/>
              </a:ext>
            </a:extLst>
          </p:cNvPr>
          <p:cNvSpPr txBox="1"/>
          <p:nvPr/>
        </p:nvSpPr>
        <p:spPr>
          <a:xfrm>
            <a:off x="1480" y="5929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24. Swap Nodes in Pairs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85356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7A444D9-1363-4A44-9E7A-97C203C2B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80" y="525462"/>
            <a:ext cx="11508419" cy="617378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DB01EA0-B84C-4685-902B-BE184AB0FB68}"/>
              </a:ext>
            </a:extLst>
          </p:cNvPr>
          <p:cNvSpPr txBox="1"/>
          <p:nvPr/>
        </p:nvSpPr>
        <p:spPr>
          <a:xfrm>
            <a:off x="0" y="15613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25. Reverse Nodes in k-Group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43935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86E4607-E46B-4056-B0D9-D3070C15E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82" y="396874"/>
            <a:ext cx="11748117" cy="63023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C913631-D9A0-4883-B595-E5CF75F8096E}"/>
              </a:ext>
            </a:extLst>
          </p:cNvPr>
          <p:cNvSpPr txBox="1"/>
          <p:nvPr/>
        </p:nvSpPr>
        <p:spPr>
          <a:xfrm>
            <a:off x="0" y="2754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26. Remove Duplicates from Sorted Array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3698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A1939A0-E2E4-4149-BE8C-9C0DA0937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8" y="449262"/>
            <a:ext cx="11650462" cy="624998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CDC6DEA-2D18-44AD-BB03-577A1D1D7AB1}"/>
              </a:ext>
            </a:extLst>
          </p:cNvPr>
          <p:cNvSpPr txBox="1"/>
          <p:nvPr/>
        </p:nvSpPr>
        <p:spPr>
          <a:xfrm>
            <a:off x="0" y="15875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27. Remove Element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21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A7498B-965C-4745-BE61-0E335FD02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68" y="549274"/>
            <a:ext cx="11464031" cy="61499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D0E1E89-F779-4F8F-BDE8-E70E1886992F}"/>
              </a:ext>
            </a:extLst>
          </p:cNvPr>
          <p:cNvSpPr txBox="1"/>
          <p:nvPr/>
        </p:nvSpPr>
        <p:spPr>
          <a:xfrm>
            <a:off x="1480" y="15875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28. Implement </a:t>
            </a:r>
            <a:r>
              <a:rPr lang="en-US" altLang="zh-CN" b="0" i="0" u="none" strike="noStrike" dirty="0" err="1">
                <a:solidFill>
                  <a:srgbClr val="262626"/>
                </a:solidFill>
                <a:effectLst/>
                <a:latin typeface="-apple-system"/>
                <a:hlinkClick r:id="rId3"/>
              </a:rPr>
              <a:t>strStr</a:t>
            </a:r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()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73437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975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633C4A9-A9FD-4BE5-BFCB-C73774EA9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57" y="791516"/>
            <a:ext cx="11029025" cy="591661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5F94D05-BB1C-4BE4-82B2-C9428A3874E1}"/>
              </a:ext>
            </a:extLst>
          </p:cNvPr>
          <p:cNvSpPr txBox="1"/>
          <p:nvPr/>
        </p:nvSpPr>
        <p:spPr>
          <a:xfrm>
            <a:off x="71021" y="149872"/>
            <a:ext cx="494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3. Longest Substring Without Repeating Characters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78632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5362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5FCCF3B-E1B9-49CC-B708-C38647E3C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08" y="790113"/>
            <a:ext cx="11015091" cy="590913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C2695E1-DAF5-4532-B1B3-4A639535CD22}"/>
              </a:ext>
            </a:extLst>
          </p:cNvPr>
          <p:cNvSpPr txBox="1"/>
          <p:nvPr/>
        </p:nvSpPr>
        <p:spPr>
          <a:xfrm>
            <a:off x="188651" y="32580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31. Next Permutation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68669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5481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918E1B5-DB12-4ED8-A77E-B9E427A0D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56" y="573086"/>
            <a:ext cx="11419643" cy="612616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796D4C4-A370-4DE5-B77B-88F1FF1472D0}"/>
              </a:ext>
            </a:extLst>
          </p:cNvPr>
          <p:cNvSpPr txBox="1"/>
          <p:nvPr/>
        </p:nvSpPr>
        <p:spPr>
          <a:xfrm>
            <a:off x="82118" y="15875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>
                <a:solidFill>
                  <a:srgbClr val="262626"/>
                </a:solidFill>
                <a:effectLst/>
                <a:latin typeface="-apple-system"/>
                <a:hlinkClick r:id="rId3"/>
              </a:rPr>
              <a:t>33. Search in Rotated Sorted Array</a:t>
            </a:r>
            <a:endParaRPr lang="en-US" altLang="zh-CN" b="0" i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23848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543678B-031B-478F-AB59-1D93A3AAF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46" y="554038"/>
            <a:ext cx="11455153" cy="61452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3EACF6F-8F6F-4873-94D4-7DABAA30600D}"/>
              </a:ext>
            </a:extLst>
          </p:cNvPr>
          <p:cNvSpPr txBox="1"/>
          <p:nvPr/>
        </p:nvSpPr>
        <p:spPr>
          <a:xfrm>
            <a:off x="82118" y="8610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34. Find First and Last Position of Element in Sorted Array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55159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DA1BDD3-0A9E-4E6D-ACA1-0F7F1C1A1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90" y="587374"/>
            <a:ext cx="11393010" cy="61118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5B2A503-EA96-4B52-B766-6A1A2A11B08D}"/>
              </a:ext>
            </a:extLst>
          </p:cNvPr>
          <p:cNvSpPr txBox="1"/>
          <p:nvPr/>
        </p:nvSpPr>
        <p:spPr>
          <a:xfrm>
            <a:off x="144262" y="15875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35. Search Insert Position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15721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404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9826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8900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1634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4738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3349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69B4305-F3D1-42B8-AEAF-AA6A7AA66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08" y="461639"/>
            <a:ext cx="11627392" cy="623761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116196C-992F-4816-BC48-168CB3639B5E}"/>
              </a:ext>
            </a:extLst>
          </p:cNvPr>
          <p:cNvSpPr txBox="1"/>
          <p:nvPr/>
        </p:nvSpPr>
        <p:spPr>
          <a:xfrm>
            <a:off x="0" y="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41. First Missing Positive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0717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961F6D9-293D-4306-9E19-EFB3EF81D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58" y="530224"/>
            <a:ext cx="11499542" cy="61690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BE4CC7B-73F0-4387-B51B-25B27182E74E}"/>
              </a:ext>
            </a:extLst>
          </p:cNvPr>
          <p:cNvSpPr txBox="1"/>
          <p:nvPr/>
        </p:nvSpPr>
        <p:spPr>
          <a:xfrm>
            <a:off x="1480" y="15875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>
                <a:solidFill>
                  <a:srgbClr val="262626"/>
                </a:solidFill>
                <a:effectLst/>
                <a:latin typeface="-apple-system"/>
                <a:hlinkClick r:id="rId3"/>
              </a:rPr>
              <a:t>42. Trapping Rain Water</a:t>
            </a:r>
            <a:endParaRPr lang="en-US" altLang="zh-CN" b="0" i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197701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70954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29618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5536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973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4402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95355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697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0116D1D-71F4-4960-BAB7-EC39F7D2F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852" y="787400"/>
            <a:ext cx="11020148" cy="59118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9223463-00F4-4FF5-A323-DF1B560E00A4}"/>
              </a:ext>
            </a:extLst>
          </p:cNvPr>
          <p:cNvSpPr txBox="1"/>
          <p:nvPr/>
        </p:nvSpPr>
        <p:spPr>
          <a:xfrm>
            <a:off x="426128" y="470517"/>
            <a:ext cx="3229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5. Longest Palindromic Substring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473368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09A6C0D-252C-4242-9389-67569215C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12" y="582612"/>
            <a:ext cx="11401887" cy="611663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9A7CCDD-4BA1-4CD7-B55D-B2BCB3E23B43}"/>
              </a:ext>
            </a:extLst>
          </p:cNvPr>
          <p:cNvSpPr txBox="1"/>
          <p:nvPr/>
        </p:nvSpPr>
        <p:spPr>
          <a:xfrm>
            <a:off x="99874" y="15875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>
                <a:solidFill>
                  <a:srgbClr val="262626"/>
                </a:solidFill>
                <a:effectLst/>
                <a:latin typeface="-apple-system"/>
                <a:hlinkClick r:id="rId3"/>
              </a:rPr>
              <a:t>50. Pow(x, n)</a:t>
            </a:r>
            <a:endParaRPr lang="en-US" altLang="zh-CN" b="0" i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806899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3640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9102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43614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3837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F36EA4B-8AAC-417B-8041-E154432ED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26" y="430212"/>
            <a:ext cx="11685973" cy="62690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4BC26A1-02AD-465D-B6C3-E5AB332BC930}"/>
              </a:ext>
            </a:extLst>
          </p:cNvPr>
          <p:cNvSpPr txBox="1"/>
          <p:nvPr/>
        </p:nvSpPr>
        <p:spPr>
          <a:xfrm>
            <a:off x="1480" y="6088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>
                <a:solidFill>
                  <a:srgbClr val="262626"/>
                </a:solidFill>
                <a:effectLst/>
                <a:latin typeface="-apple-system"/>
                <a:hlinkClick r:id="rId3"/>
              </a:rPr>
              <a:t>55. Jump Game</a:t>
            </a:r>
            <a:endParaRPr lang="en-US" altLang="zh-CN" b="0" i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470278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10743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0976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48083C7-FAA6-4738-97A1-91D96E0AD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56" y="615950"/>
            <a:ext cx="11339744" cy="60833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C529F19-D362-4073-92D8-F5EBCAF5C420}"/>
              </a:ext>
            </a:extLst>
          </p:cNvPr>
          <p:cNvSpPr txBox="1"/>
          <p:nvPr/>
        </p:nvSpPr>
        <p:spPr>
          <a:xfrm>
            <a:off x="0" y="15875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>
                <a:solidFill>
                  <a:srgbClr val="262626"/>
                </a:solidFill>
                <a:effectLst/>
                <a:latin typeface="-apple-system"/>
                <a:hlinkClick r:id="rId3"/>
              </a:rPr>
              <a:t>58. Length of Last Word</a:t>
            </a:r>
            <a:endParaRPr lang="en-US" altLang="zh-CN" b="0" i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004698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527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4CA241A-95FB-4088-9B1B-4F13E5A6869C}"/>
              </a:ext>
            </a:extLst>
          </p:cNvPr>
          <p:cNvSpPr txBox="1"/>
          <p:nvPr/>
        </p:nvSpPr>
        <p:spPr>
          <a:xfrm>
            <a:off x="206406" y="24590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2"/>
              </a:rPr>
              <a:t>6. </a:t>
            </a:r>
            <a:r>
              <a:rPr lang="en-US" altLang="zh-CN" b="0" i="0" u="none" strike="noStrike" dirty="0" err="1">
                <a:solidFill>
                  <a:srgbClr val="262626"/>
                </a:solidFill>
                <a:effectLst/>
                <a:latin typeface="-apple-system"/>
                <a:hlinkClick r:id="rId2"/>
              </a:rPr>
              <a:t>ZigZag</a:t>
            </a:r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2"/>
              </a:rPr>
              <a:t> Conversion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FFF174-75DB-4EB1-B782-A77EBF3AD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98" y="819311"/>
            <a:ext cx="10798206" cy="579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244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57950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59252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26478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00597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32262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4109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9095246-EF8A-4527-8EBB-1812AF73F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04" y="477838"/>
            <a:ext cx="11597196" cy="62214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A309651-2DCC-42F3-9F14-802350571180}"/>
              </a:ext>
            </a:extLst>
          </p:cNvPr>
          <p:cNvSpPr txBox="1"/>
          <p:nvPr/>
        </p:nvSpPr>
        <p:spPr>
          <a:xfrm>
            <a:off x="0" y="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>
                <a:solidFill>
                  <a:srgbClr val="262626"/>
                </a:solidFill>
                <a:effectLst/>
                <a:latin typeface="-apple-system"/>
                <a:hlinkClick r:id="rId3"/>
              </a:rPr>
              <a:t>66. Plus One</a:t>
            </a:r>
            <a:endParaRPr lang="en-US" altLang="zh-CN" b="0" i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552400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4216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9B235C1-EB17-465F-AE71-C15B7E4208A2}"/>
              </a:ext>
            </a:extLst>
          </p:cNvPr>
          <p:cNvSpPr txBox="1"/>
          <p:nvPr/>
        </p:nvSpPr>
        <p:spPr>
          <a:xfrm>
            <a:off x="153139" y="15875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2"/>
              </a:rPr>
              <a:t>347. Top K Frequent Elements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F82E98-8968-4A9F-9616-BD437815382E}"/>
              </a:ext>
            </a:extLst>
          </p:cNvPr>
          <p:cNvSpPr txBox="1"/>
          <p:nvPr/>
        </p:nvSpPr>
        <p:spPr>
          <a:xfrm>
            <a:off x="153139" y="496625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Priority_queue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E6F0B6-43C5-4BCD-8926-F2D811162725}"/>
              </a:ext>
            </a:extLst>
          </p:cNvPr>
          <p:cNvSpPr txBox="1"/>
          <p:nvPr/>
        </p:nvSpPr>
        <p:spPr>
          <a:xfrm>
            <a:off x="9689236" y="2056491"/>
            <a:ext cx="8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RBtree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B5B7BFF-24F3-4748-BC69-D144C03F4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4" y="897414"/>
            <a:ext cx="7837748" cy="42046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7E7B449-B5E9-4D95-95F9-CC14315BC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108" y="2523477"/>
            <a:ext cx="7837748" cy="420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97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63539B9-DB70-4857-BA06-56E2C6384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14" y="496888"/>
            <a:ext cx="11561685" cy="620236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47157E6-1093-47E4-87CB-8DE2814ADC8F}"/>
              </a:ext>
            </a:extLst>
          </p:cNvPr>
          <p:cNvSpPr txBox="1"/>
          <p:nvPr/>
        </p:nvSpPr>
        <p:spPr>
          <a:xfrm>
            <a:off x="410592" y="12755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7. Reverse Integer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27970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922AEAB-4BCE-4E55-A0E6-B445B8D93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298" y="692150"/>
            <a:ext cx="11197701" cy="60071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A77BC12-6003-43D0-B13E-3E2587727D5F}"/>
              </a:ext>
            </a:extLst>
          </p:cNvPr>
          <p:cNvSpPr txBox="1"/>
          <p:nvPr/>
        </p:nvSpPr>
        <p:spPr>
          <a:xfrm>
            <a:off x="410592" y="12755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8. String to Integer (</a:t>
            </a:r>
            <a:r>
              <a:rPr lang="en-US" altLang="zh-CN" b="0" i="0" u="none" strike="noStrike" dirty="0" err="1">
                <a:solidFill>
                  <a:srgbClr val="262626"/>
                </a:solidFill>
                <a:effectLst/>
                <a:latin typeface="-apple-system"/>
                <a:hlinkClick r:id="rId3"/>
              </a:rPr>
              <a:t>atoi</a:t>
            </a:r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)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6291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00E5E9D-92FD-4CDE-A2A0-1FFBCB754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82" y="396874"/>
            <a:ext cx="11748117" cy="63023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F0CDC1B-1BD4-4BF6-BB16-D6718A9CE75B}"/>
              </a:ext>
            </a:extLst>
          </p:cNvPr>
          <p:cNvSpPr txBox="1"/>
          <p:nvPr/>
        </p:nvSpPr>
        <p:spPr>
          <a:xfrm>
            <a:off x="153140" y="2754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9. Palindrome Number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61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188</Words>
  <Application>Microsoft Office PowerPoint</Application>
  <PresentationFormat>宽屏</PresentationFormat>
  <Paragraphs>34</Paragraphs>
  <Slides>68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3" baseType="lpstr">
      <vt:lpstr>-apple-system</vt:lpstr>
      <vt:lpstr>新宋体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HCX</dc:creator>
  <cp:lastModifiedBy>HCX</cp:lastModifiedBy>
  <cp:revision>45</cp:revision>
  <dcterms:created xsi:type="dcterms:W3CDTF">2021-04-04T12:28:04Z</dcterms:created>
  <dcterms:modified xsi:type="dcterms:W3CDTF">2021-04-26T09:16:20Z</dcterms:modified>
</cp:coreProperties>
</file>