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common-prefix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add-two-numbe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substring-without-repeating-charact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longest-palindromic-subst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-cn.com/problems/zigzag-conversio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reverse-integ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tring-to-integer-ato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CE104F4-A0AB-4128-9DDF-9CB121D5B736}"/>
              </a:ext>
            </a:extLst>
          </p:cNvPr>
          <p:cNvSpPr txBox="1"/>
          <p:nvPr/>
        </p:nvSpPr>
        <p:spPr>
          <a:xfrm>
            <a:off x="426128" y="470517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Two sum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8DACCC-9330-422D-B413-95E4EEA9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2" y="1116012"/>
            <a:ext cx="10407588" cy="55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10. Regular Expression Matching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81C3C5-C72A-42D6-9383-6868F53B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396874"/>
            <a:ext cx="11730361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8F3347-598B-4812-B0E3-33A6DC5E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6" y="430212"/>
            <a:ext cx="11685973" cy="62690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CE8A7C-88CB-49D5-9088-60E607C893FE}"/>
              </a:ext>
            </a:extLst>
          </p:cNvPr>
          <p:cNvSpPr txBox="1"/>
          <p:nvPr/>
        </p:nvSpPr>
        <p:spPr>
          <a:xfrm>
            <a:off x="117629" y="-259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11.Container With Most Water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0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6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6D0E1-990E-4B59-AFB6-D555EE24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463550"/>
            <a:ext cx="11623829" cy="6235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DB210B-F260-47FA-89DC-6FD26BA1BAA9}"/>
              </a:ext>
            </a:extLst>
          </p:cNvPr>
          <p:cNvSpPr txBox="1"/>
          <p:nvPr/>
        </p:nvSpPr>
        <p:spPr>
          <a:xfrm>
            <a:off x="117629" y="942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14. Longest Common Prefix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48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1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58D69-C5FE-4B40-9491-B7D64C78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974726"/>
            <a:ext cx="10966881" cy="58832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C65917-BEDE-461C-B7A1-DF6522EBB4DD}"/>
              </a:ext>
            </a:extLst>
          </p:cNvPr>
          <p:cNvSpPr txBox="1"/>
          <p:nvPr/>
        </p:nvSpPr>
        <p:spPr>
          <a:xfrm>
            <a:off x="426128" y="470517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2. Add Two Numbers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045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33C4A9-A9FD-4BE5-BFCB-C73774EA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7" y="791516"/>
            <a:ext cx="11029025" cy="59166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F94D05-BB1C-4BE4-82B2-C9428A3874E1}"/>
              </a:ext>
            </a:extLst>
          </p:cNvPr>
          <p:cNvSpPr txBox="1"/>
          <p:nvPr/>
        </p:nvSpPr>
        <p:spPr>
          <a:xfrm>
            <a:off x="426128" y="470517"/>
            <a:ext cx="494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3. Longest Substring Without Repeating Characters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86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116D1D-71F4-4960-BAB7-EC39F7D2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87400"/>
            <a:ext cx="11020148" cy="5911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223463-00F4-4FF5-A323-DF1B560E00A4}"/>
              </a:ext>
            </a:extLst>
          </p:cNvPr>
          <p:cNvSpPr txBox="1"/>
          <p:nvPr/>
        </p:nvSpPr>
        <p:spPr>
          <a:xfrm>
            <a:off x="426128" y="470517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5. Longest Palindromic Substring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473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CA241A-95FB-4088-9B1B-4F13E5A6869C}"/>
              </a:ext>
            </a:extLst>
          </p:cNvPr>
          <p:cNvSpPr txBox="1"/>
          <p:nvPr/>
        </p:nvSpPr>
        <p:spPr>
          <a:xfrm>
            <a:off x="206406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6. 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2"/>
              </a:rPr>
              <a:t>ZigZag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2"/>
              </a:rPr>
              <a:t> Conversion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FFF174-75DB-4EB1-B782-A77EBF3A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819311"/>
            <a:ext cx="10798206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539B9-DB70-4857-BA06-56E2C638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496888"/>
            <a:ext cx="11561685" cy="62023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7157E6-1093-47E4-87CB-8DE2814ADC8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7. Reverse Integer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79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22AEAB-4BCE-4E55-A0E6-B445B8D9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692150"/>
            <a:ext cx="11197701" cy="6007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77BC12-6003-43D0-B13E-3E2587727D5F}"/>
              </a:ext>
            </a:extLst>
          </p:cNvPr>
          <p:cNvSpPr txBox="1"/>
          <p:nvPr/>
        </p:nvSpPr>
        <p:spPr>
          <a:xfrm>
            <a:off x="410592" y="1275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8. String to Integer (</a:t>
            </a:r>
            <a:r>
              <a:rPr lang="en-US" altLang="zh-CN" b="0" i="0" u="none" strike="noStrike" dirty="0" err="1">
                <a:solidFill>
                  <a:srgbClr val="262626"/>
                </a:solidFill>
                <a:effectLst/>
                <a:latin typeface="-apple-system"/>
                <a:hlinkClick r:id="rId3"/>
              </a:rPr>
              <a:t>atoi</a:t>
            </a:r>
            <a:r>
              <a:rPr lang="en-US" altLang="zh-CN" b="0" i="0" u="none" strike="noStrike" dirty="0">
                <a:solidFill>
                  <a:srgbClr val="262626"/>
                </a:solidFill>
                <a:effectLst/>
                <a:latin typeface="-apple-system"/>
                <a:hlinkClick r:id="rId3"/>
              </a:rPr>
              <a:t>)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9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0E5E9D-92FD-4CDE-A2A0-1FFBCB75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2" y="396874"/>
            <a:ext cx="11748117" cy="6302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0CDC1B-1BD4-4BF6-BB16-D6718A9CE75B}"/>
              </a:ext>
            </a:extLst>
          </p:cNvPr>
          <p:cNvSpPr txBox="1"/>
          <p:nvPr/>
        </p:nvSpPr>
        <p:spPr>
          <a:xfrm>
            <a:off x="153140" y="275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9. Palindrome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1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宽屏</PresentationFormat>
  <Paragraphs>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HCX</dc:creator>
  <cp:lastModifiedBy>HCX</cp:lastModifiedBy>
  <cp:revision>13</cp:revision>
  <dcterms:created xsi:type="dcterms:W3CDTF">2021-04-04T12:28:04Z</dcterms:created>
  <dcterms:modified xsi:type="dcterms:W3CDTF">2021-04-06T05:46:52Z</dcterms:modified>
</cp:coreProperties>
</file>